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5"/>
  </p:notesMasterIdLst>
  <p:sldIdLst>
    <p:sldId id="256" r:id="rId5"/>
    <p:sldId id="270" r:id="rId6"/>
    <p:sldId id="275" r:id="rId7"/>
    <p:sldId id="257" r:id="rId8"/>
    <p:sldId id="258" r:id="rId9"/>
    <p:sldId id="259" r:id="rId10"/>
    <p:sldId id="261" r:id="rId11"/>
    <p:sldId id="264" r:id="rId12"/>
    <p:sldId id="263" r:id="rId13"/>
    <p:sldId id="265" r:id="rId14"/>
    <p:sldId id="262" r:id="rId15"/>
    <p:sldId id="266" r:id="rId16"/>
    <p:sldId id="267" r:id="rId17"/>
    <p:sldId id="274" r:id="rId18"/>
    <p:sldId id="268" r:id="rId19"/>
    <p:sldId id="260" r:id="rId20"/>
    <p:sldId id="271" r:id="rId21"/>
    <p:sldId id="269" r:id="rId22"/>
    <p:sldId id="273"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81846-D5F9-680D-AABC-2FEFACE13738}" v="5" dt="2022-06-07T11:51:07.750"/>
    <p1510:client id="{8D9C1BCE-D0C5-4380-83ED-EB8154B802CB}" v="6" dt="2022-05-17T11:12:40.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101" autoAdjust="0"/>
  </p:normalViewPr>
  <p:slideViewPr>
    <p:cSldViewPr snapToGrid="0">
      <p:cViewPr varScale="1">
        <p:scale>
          <a:sx n="62" d="100"/>
          <a:sy n="62" d="100"/>
        </p:scale>
        <p:origin x="1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oes Weusthof" userId="a098d370-ac92-46ca-8f28-1a94e2341d8d" providerId="ADAL" clId="{8D9C1BCE-D0C5-4380-83ED-EB8154B802CB}"/>
    <pc:docChg chg="custSel modSld">
      <pc:chgData name="Anne-Loes Weusthof" userId="a098d370-ac92-46ca-8f28-1a94e2341d8d" providerId="ADAL" clId="{8D9C1BCE-D0C5-4380-83ED-EB8154B802CB}" dt="2022-05-17T11:12:40.234" v="73"/>
      <pc:docMkLst>
        <pc:docMk/>
      </pc:docMkLst>
      <pc:sldChg chg="addSp delSp modSp mod delAnim modNotesTx">
        <pc:chgData name="Anne-Loes Weusthof" userId="a098d370-ac92-46ca-8f28-1a94e2341d8d" providerId="ADAL" clId="{8D9C1BCE-D0C5-4380-83ED-EB8154B802CB}" dt="2022-05-17T11:12:40.234" v="73"/>
        <pc:sldMkLst>
          <pc:docMk/>
          <pc:sldMk cId="2540949548" sldId="274"/>
        </pc:sldMkLst>
        <pc:spChg chg="add mod">
          <ac:chgData name="Anne-Loes Weusthof" userId="a098d370-ac92-46ca-8f28-1a94e2341d8d" providerId="ADAL" clId="{8D9C1BCE-D0C5-4380-83ED-EB8154B802CB}" dt="2022-05-17T11:12:27.952" v="71" actId="1076"/>
          <ac:spMkLst>
            <pc:docMk/>
            <pc:sldMk cId="2540949548" sldId="274"/>
            <ac:spMk id="7" creationId="{50B90A77-941A-4092-BE23-22575F104B37}"/>
          </ac:spMkLst>
        </pc:spChg>
        <pc:picChg chg="del">
          <ac:chgData name="Anne-Loes Weusthof" userId="a098d370-ac92-46ca-8f28-1a94e2341d8d" providerId="ADAL" clId="{8D9C1BCE-D0C5-4380-83ED-EB8154B802CB}" dt="2022-05-17T11:11:11.819" v="1" actId="478"/>
          <ac:picMkLst>
            <pc:docMk/>
            <pc:sldMk cId="2540949548" sldId="274"/>
            <ac:picMk id="4" creationId="{6B07C988-B260-4493-BA95-51F33698DAC2}"/>
          </ac:picMkLst>
        </pc:picChg>
        <pc:picChg chg="add mod">
          <ac:chgData name="Anne-Loes Weusthof" userId="a098d370-ac92-46ca-8f28-1a94e2341d8d" providerId="ADAL" clId="{8D9C1BCE-D0C5-4380-83ED-EB8154B802CB}" dt="2022-05-17T11:12:40.234" v="73"/>
          <ac:picMkLst>
            <pc:docMk/>
            <pc:sldMk cId="2540949548" sldId="274"/>
            <ac:picMk id="1026" creationId="{725C3919-109F-4240-A4FE-25C57528D5A9}"/>
          </ac:picMkLst>
        </pc:picChg>
      </pc:sldChg>
    </pc:docChg>
  </pc:docChgLst>
  <pc:docChgLst>
    <pc:chgData name="Wietse Fopma" userId="0a769943-bc47-4320-8416-2ae1a335b242" providerId="ADAL" clId="{DF285C06-1921-4F7F-BF19-954E0C7C1588}"/>
    <pc:docChg chg="custSel addSld delSld modSld sldOrd">
      <pc:chgData name="Wietse Fopma" userId="0a769943-bc47-4320-8416-2ae1a335b242" providerId="ADAL" clId="{DF285C06-1921-4F7F-BF19-954E0C7C1588}" dt="2021-06-25T12:03:07.303" v="1025"/>
      <pc:docMkLst>
        <pc:docMk/>
      </pc:docMkLst>
      <pc:sldChg chg="modSp mod modNotesTx">
        <pc:chgData name="Wietse Fopma" userId="0a769943-bc47-4320-8416-2ae1a335b242" providerId="ADAL" clId="{DF285C06-1921-4F7F-BF19-954E0C7C1588}" dt="2021-06-25T11:47:01.938" v="428" actId="20577"/>
        <pc:sldMkLst>
          <pc:docMk/>
          <pc:sldMk cId="1111036013" sldId="267"/>
        </pc:sldMkLst>
        <pc:spChg chg="mod">
          <ac:chgData name="Wietse Fopma" userId="0a769943-bc47-4320-8416-2ae1a335b242" providerId="ADAL" clId="{DF285C06-1921-4F7F-BF19-954E0C7C1588}" dt="2021-06-25T11:45:30.526" v="375" actId="20577"/>
          <ac:spMkLst>
            <pc:docMk/>
            <pc:sldMk cId="1111036013" sldId="267"/>
            <ac:spMk id="3" creationId="{A65CEE22-B04A-40D1-980F-49BF924FD20C}"/>
          </ac:spMkLst>
        </pc:spChg>
      </pc:sldChg>
      <pc:sldChg chg="modSp mod ord modNotesTx">
        <pc:chgData name="Wietse Fopma" userId="0a769943-bc47-4320-8416-2ae1a335b242" providerId="ADAL" clId="{DF285C06-1921-4F7F-BF19-954E0C7C1588}" dt="2021-06-25T11:48:47.907" v="690" actId="20577"/>
        <pc:sldMkLst>
          <pc:docMk/>
          <pc:sldMk cId="2714299055" sldId="268"/>
        </pc:sldMkLst>
        <pc:spChg chg="mod">
          <ac:chgData name="Wietse Fopma" userId="0a769943-bc47-4320-8416-2ae1a335b242" providerId="ADAL" clId="{DF285C06-1921-4F7F-BF19-954E0C7C1588}" dt="2021-06-25T11:40:26.050" v="129" actId="20577"/>
          <ac:spMkLst>
            <pc:docMk/>
            <pc:sldMk cId="2714299055" sldId="268"/>
            <ac:spMk id="2" creationId="{06307F2E-A3F9-42A5-A290-346B1FE24404}"/>
          </ac:spMkLst>
        </pc:spChg>
        <pc:spChg chg="mod">
          <ac:chgData name="Wietse Fopma" userId="0a769943-bc47-4320-8416-2ae1a335b242" providerId="ADAL" clId="{DF285C06-1921-4F7F-BF19-954E0C7C1588}" dt="2021-06-25T11:40:50.901" v="172" actId="20577"/>
          <ac:spMkLst>
            <pc:docMk/>
            <pc:sldMk cId="2714299055" sldId="268"/>
            <ac:spMk id="3" creationId="{EF69A5C9-B93B-4A7F-A7B7-62F778DA9F3B}"/>
          </ac:spMkLst>
        </pc:spChg>
        <pc:picChg chg="mod">
          <ac:chgData name="Wietse Fopma" userId="0a769943-bc47-4320-8416-2ae1a335b242" providerId="ADAL" clId="{DF285C06-1921-4F7F-BF19-954E0C7C1588}" dt="2021-06-25T11:40:15.951" v="110" actId="1076"/>
          <ac:picMkLst>
            <pc:docMk/>
            <pc:sldMk cId="2714299055" sldId="268"/>
            <ac:picMk id="6" creationId="{EBAC6D4E-BECF-4EB9-AF87-1836A0BE24F6}"/>
          </ac:picMkLst>
        </pc:picChg>
      </pc:sldChg>
      <pc:sldChg chg="modSp mod ord">
        <pc:chgData name="Wietse Fopma" userId="0a769943-bc47-4320-8416-2ae1a335b242" providerId="ADAL" clId="{DF285C06-1921-4F7F-BF19-954E0C7C1588}" dt="2021-06-25T12:03:07.303" v="1025"/>
        <pc:sldMkLst>
          <pc:docMk/>
          <pc:sldMk cId="638020069" sldId="269"/>
        </pc:sldMkLst>
        <pc:spChg chg="mod">
          <ac:chgData name="Wietse Fopma" userId="0a769943-bc47-4320-8416-2ae1a335b242" providerId="ADAL" clId="{DF285C06-1921-4F7F-BF19-954E0C7C1588}" dt="2021-06-25T11:36:19.890" v="29" actId="5793"/>
          <ac:spMkLst>
            <pc:docMk/>
            <pc:sldMk cId="638020069" sldId="269"/>
            <ac:spMk id="3" creationId="{EE117A9D-0FED-4270-890D-EF65FFFB4470}"/>
          </ac:spMkLst>
        </pc:spChg>
      </pc:sldChg>
      <pc:sldChg chg="modSp mod ord">
        <pc:chgData name="Wietse Fopma" userId="0a769943-bc47-4320-8416-2ae1a335b242" providerId="ADAL" clId="{DF285C06-1921-4F7F-BF19-954E0C7C1588}" dt="2021-06-25T12:02:54.930" v="1023"/>
        <pc:sldMkLst>
          <pc:docMk/>
          <pc:sldMk cId="3604989805" sldId="271"/>
        </pc:sldMkLst>
        <pc:spChg chg="mod">
          <ac:chgData name="Wietse Fopma" userId="0a769943-bc47-4320-8416-2ae1a335b242" providerId="ADAL" clId="{DF285C06-1921-4F7F-BF19-954E0C7C1588}" dt="2021-06-25T12:02:42.705" v="1019" actId="20577"/>
          <ac:spMkLst>
            <pc:docMk/>
            <pc:sldMk cId="3604989805" sldId="271"/>
            <ac:spMk id="2" creationId="{FF049D69-D218-46A7-A98B-2DB7E5F09497}"/>
          </ac:spMkLst>
        </pc:spChg>
        <pc:spChg chg="mod">
          <ac:chgData name="Wietse Fopma" userId="0a769943-bc47-4320-8416-2ae1a335b242" providerId="ADAL" clId="{DF285C06-1921-4F7F-BF19-954E0C7C1588}" dt="2021-06-25T11:55:55.481" v="1018" actId="20577"/>
          <ac:spMkLst>
            <pc:docMk/>
            <pc:sldMk cId="3604989805" sldId="271"/>
            <ac:spMk id="3" creationId="{77CF03F8-0B2B-4DFA-A795-FD39407AA91A}"/>
          </ac:spMkLst>
        </pc:spChg>
        <pc:picChg chg="mod">
          <ac:chgData name="Wietse Fopma" userId="0a769943-bc47-4320-8416-2ae1a335b242" providerId="ADAL" clId="{DF285C06-1921-4F7F-BF19-954E0C7C1588}" dt="2021-06-25T11:55:21.283" v="960" actId="1076"/>
          <ac:picMkLst>
            <pc:docMk/>
            <pc:sldMk cId="3604989805" sldId="271"/>
            <ac:picMk id="6" creationId="{C7784A27-CD87-4073-8985-6584C167E535}"/>
          </ac:picMkLst>
        </pc:picChg>
      </pc:sldChg>
      <pc:sldChg chg="del">
        <pc:chgData name="Wietse Fopma" userId="0a769943-bc47-4320-8416-2ae1a335b242" providerId="ADAL" clId="{DF285C06-1921-4F7F-BF19-954E0C7C1588}" dt="2021-06-25T11:50:06.338" v="691" actId="47"/>
        <pc:sldMkLst>
          <pc:docMk/>
          <pc:sldMk cId="722691558" sldId="272"/>
        </pc:sldMkLst>
      </pc:sldChg>
      <pc:sldChg chg="modSp mod">
        <pc:chgData name="Wietse Fopma" userId="0a769943-bc47-4320-8416-2ae1a335b242" providerId="ADAL" clId="{DF285C06-1921-4F7F-BF19-954E0C7C1588}" dt="2021-06-25T11:36:34.661" v="71" actId="20577"/>
        <pc:sldMkLst>
          <pc:docMk/>
          <pc:sldMk cId="2788686336" sldId="273"/>
        </pc:sldMkLst>
        <pc:spChg chg="mod">
          <ac:chgData name="Wietse Fopma" userId="0a769943-bc47-4320-8416-2ae1a335b242" providerId="ADAL" clId="{DF285C06-1921-4F7F-BF19-954E0C7C1588}" dt="2021-06-25T11:36:25.995" v="37" actId="20577"/>
          <ac:spMkLst>
            <pc:docMk/>
            <pc:sldMk cId="2788686336" sldId="273"/>
            <ac:spMk id="2" creationId="{FABD64F8-903F-46DA-A49E-34FCCF98B2E7}"/>
          </ac:spMkLst>
        </pc:spChg>
        <pc:spChg chg="mod">
          <ac:chgData name="Wietse Fopma" userId="0a769943-bc47-4320-8416-2ae1a335b242" providerId="ADAL" clId="{DF285C06-1921-4F7F-BF19-954E0C7C1588}" dt="2021-06-25T11:36:34.661" v="71" actId="20577"/>
          <ac:spMkLst>
            <pc:docMk/>
            <pc:sldMk cId="2788686336" sldId="273"/>
            <ac:spMk id="3" creationId="{E16E0305-63D5-4164-A57D-F1BAC8728DFD}"/>
          </ac:spMkLst>
        </pc:spChg>
      </pc:sldChg>
      <pc:sldChg chg="addSp delSp modSp new mod ord modAnim">
        <pc:chgData name="Wietse Fopma" userId="0a769943-bc47-4320-8416-2ae1a335b242" providerId="ADAL" clId="{DF285C06-1921-4F7F-BF19-954E0C7C1588}" dt="2021-06-25T11:20:33.811" v="26" actId="20577"/>
        <pc:sldMkLst>
          <pc:docMk/>
          <pc:sldMk cId="2540949548" sldId="274"/>
        </pc:sldMkLst>
        <pc:spChg chg="mod">
          <ac:chgData name="Wietse Fopma" userId="0a769943-bc47-4320-8416-2ae1a335b242" providerId="ADAL" clId="{DF285C06-1921-4F7F-BF19-954E0C7C1588}" dt="2021-06-25T11:20:33.811" v="26" actId="20577"/>
          <ac:spMkLst>
            <pc:docMk/>
            <pc:sldMk cId="2540949548" sldId="274"/>
            <ac:spMk id="2" creationId="{D61AA0BB-7BDB-4A03-BE1D-73B7FEDB037C}"/>
          </ac:spMkLst>
        </pc:spChg>
        <pc:spChg chg="del">
          <ac:chgData name="Wietse Fopma" userId="0a769943-bc47-4320-8416-2ae1a335b242" providerId="ADAL" clId="{DF285C06-1921-4F7F-BF19-954E0C7C1588}" dt="2021-06-25T11:20:11.009" v="3"/>
          <ac:spMkLst>
            <pc:docMk/>
            <pc:sldMk cId="2540949548" sldId="274"/>
            <ac:spMk id="3" creationId="{95E6B859-956D-4E15-9A92-C2899632715E}"/>
          </ac:spMkLst>
        </pc:spChg>
        <pc:picChg chg="add mod">
          <ac:chgData name="Wietse Fopma" userId="0a769943-bc47-4320-8416-2ae1a335b242" providerId="ADAL" clId="{DF285C06-1921-4F7F-BF19-954E0C7C1588}" dt="2021-06-25T11:20:27.073" v="8" actId="1076"/>
          <ac:picMkLst>
            <pc:docMk/>
            <pc:sldMk cId="2540949548" sldId="274"/>
            <ac:picMk id="4" creationId="{6B07C988-B260-4493-BA95-51F33698DAC2}"/>
          </ac:picMkLst>
        </pc:picChg>
      </pc:sldChg>
    </pc:docChg>
  </pc:docChgLst>
  <pc:docChgLst>
    <pc:chgData name="Marlies Blaauw" userId="c9c2ae09-2ada-43d1-bdd9-bbf7d3f2e3b9" providerId="ADAL" clId="{5FC86C98-6B65-40A7-BC6E-3FF98CF64308}"/>
    <pc:docChg chg="modSld">
      <pc:chgData name="Marlies Blaauw" userId="c9c2ae09-2ada-43d1-bdd9-bbf7d3f2e3b9" providerId="ADAL" clId="{5FC86C98-6B65-40A7-BC6E-3FF98CF64308}" dt="2022-02-03T13:12:31.883" v="0"/>
      <pc:docMkLst>
        <pc:docMk/>
      </pc:docMkLst>
      <pc:sldChg chg="addSp modSp">
        <pc:chgData name="Marlies Blaauw" userId="c9c2ae09-2ada-43d1-bdd9-bbf7d3f2e3b9" providerId="ADAL" clId="{5FC86C98-6B65-40A7-BC6E-3FF98CF64308}" dt="2022-02-03T13:12:31.883" v="0"/>
        <pc:sldMkLst>
          <pc:docMk/>
          <pc:sldMk cId="3603719512" sldId="275"/>
        </pc:sldMkLst>
        <pc:picChg chg="add mod">
          <ac:chgData name="Marlies Blaauw" userId="c9c2ae09-2ada-43d1-bdd9-bbf7d3f2e3b9" providerId="ADAL" clId="{5FC86C98-6B65-40A7-BC6E-3FF98CF64308}" dt="2022-02-03T13:12:31.883" v="0"/>
          <ac:picMkLst>
            <pc:docMk/>
            <pc:sldMk cId="3603719512" sldId="275"/>
            <ac:picMk id="4" creationId="{58B969F2-CE8A-4458-BE58-AEB6BEDF4023}"/>
          </ac:picMkLst>
        </pc:picChg>
        <pc:picChg chg="add mod">
          <ac:chgData name="Marlies Blaauw" userId="c9c2ae09-2ada-43d1-bdd9-bbf7d3f2e3b9" providerId="ADAL" clId="{5FC86C98-6B65-40A7-BC6E-3FF98CF64308}" dt="2022-02-03T13:12:31.883" v="0"/>
          <ac:picMkLst>
            <pc:docMk/>
            <pc:sldMk cId="3603719512" sldId="275"/>
            <ac:picMk id="6" creationId="{8E246D99-09FE-4238-935A-7A81D5E91353}"/>
          </ac:picMkLst>
        </pc:picChg>
      </pc:sldChg>
    </pc:docChg>
  </pc:docChgLst>
  <pc:docChgLst>
    <pc:chgData name="Anne-Loes Weusthof" userId="a098d370-ac92-46ca-8f28-1a94e2341d8d" providerId="ADAL" clId="{D53F743C-1A88-4F8B-85A7-1209B4E0AA78}"/>
    <pc:docChg chg="undo custSel mod addSld modSld">
      <pc:chgData name="Anne-Loes Weusthof" userId="a098d370-ac92-46ca-8f28-1a94e2341d8d" providerId="ADAL" clId="{D53F743C-1A88-4F8B-85A7-1209B4E0AA78}" dt="2021-11-23T14:37:09.109" v="246" actId="478"/>
      <pc:docMkLst>
        <pc:docMk/>
      </pc:docMkLst>
      <pc:sldChg chg="addSp delSp modSp mod setBg">
        <pc:chgData name="Anne-Loes Weusthof" userId="a098d370-ac92-46ca-8f28-1a94e2341d8d" providerId="ADAL" clId="{D53F743C-1A88-4F8B-85A7-1209B4E0AA78}" dt="2021-11-23T13:29:01.322" v="14" actId="20577"/>
        <pc:sldMkLst>
          <pc:docMk/>
          <pc:sldMk cId="824592440" sldId="256"/>
        </pc:sldMkLst>
        <pc:spChg chg="mod">
          <ac:chgData name="Anne-Loes Weusthof" userId="a098d370-ac92-46ca-8f28-1a94e2341d8d" providerId="ADAL" clId="{D53F743C-1A88-4F8B-85A7-1209B4E0AA78}" dt="2021-11-23T13:28:48.236" v="4" actId="26606"/>
          <ac:spMkLst>
            <pc:docMk/>
            <pc:sldMk cId="824592440" sldId="256"/>
            <ac:spMk id="2" creationId="{41182162-2604-490B-8984-BFDBE4AAC019}"/>
          </ac:spMkLst>
        </pc:spChg>
        <pc:spChg chg="mod">
          <ac:chgData name="Anne-Loes Weusthof" userId="a098d370-ac92-46ca-8f28-1a94e2341d8d" providerId="ADAL" clId="{D53F743C-1A88-4F8B-85A7-1209B4E0AA78}" dt="2021-11-23T13:29:01.322" v="14" actId="20577"/>
          <ac:spMkLst>
            <pc:docMk/>
            <pc:sldMk cId="824592440" sldId="256"/>
            <ac:spMk id="3" creationId="{9D249B94-6FE4-43F9-84E0-69D2270CD7A6}"/>
          </ac:spMkLst>
        </pc:spChg>
        <pc:spChg chg="add del">
          <ac:chgData name="Anne-Loes Weusthof" userId="a098d370-ac92-46ca-8f28-1a94e2341d8d" providerId="ADAL" clId="{D53F743C-1A88-4F8B-85A7-1209B4E0AA78}" dt="2021-11-23T13:28:48.221" v="3" actId="26606"/>
          <ac:spMkLst>
            <pc:docMk/>
            <pc:sldMk cId="824592440" sldId="256"/>
            <ac:spMk id="71" creationId="{25D5C296-F4B1-4AE5-8EEB-9FEB7ED17780}"/>
          </ac:spMkLst>
        </pc:spChg>
        <pc:spChg chg="add del">
          <ac:chgData name="Anne-Loes Weusthof" userId="a098d370-ac92-46ca-8f28-1a94e2341d8d" providerId="ADAL" clId="{D53F743C-1A88-4F8B-85A7-1209B4E0AA78}" dt="2021-11-23T13:28:48.221" v="3" actId="26606"/>
          <ac:spMkLst>
            <pc:docMk/>
            <pc:sldMk cId="824592440" sldId="256"/>
            <ac:spMk id="73" creationId="{9C1ACE66-194D-48C4-A14A-6933B35283F6}"/>
          </ac:spMkLst>
        </pc:spChg>
        <pc:spChg chg="add del">
          <ac:chgData name="Anne-Loes Weusthof" userId="a098d370-ac92-46ca-8f28-1a94e2341d8d" providerId="ADAL" clId="{D53F743C-1A88-4F8B-85A7-1209B4E0AA78}" dt="2021-11-23T13:28:48.221" v="3" actId="26606"/>
          <ac:spMkLst>
            <pc:docMk/>
            <pc:sldMk cId="824592440" sldId="256"/>
            <ac:spMk id="75" creationId="{025B886A-7ED1-4B77-819B-76ACBEFB07D0}"/>
          </ac:spMkLst>
        </pc:spChg>
        <pc:spChg chg="add">
          <ac:chgData name="Anne-Loes Weusthof" userId="a098d370-ac92-46ca-8f28-1a94e2341d8d" providerId="ADAL" clId="{D53F743C-1A88-4F8B-85A7-1209B4E0AA78}" dt="2021-11-23T13:28:48.236" v="4" actId="26606"/>
          <ac:spMkLst>
            <pc:docMk/>
            <pc:sldMk cId="824592440" sldId="256"/>
            <ac:spMk id="1028" creationId="{9FDD9264-A478-4B82-A891-2BEA8BF9F68A}"/>
          </ac:spMkLst>
        </pc:spChg>
        <pc:spChg chg="add">
          <ac:chgData name="Anne-Loes Weusthof" userId="a098d370-ac92-46ca-8f28-1a94e2341d8d" providerId="ADAL" clId="{D53F743C-1A88-4F8B-85A7-1209B4E0AA78}" dt="2021-11-23T13:28:48.236" v="4" actId="26606"/>
          <ac:spMkLst>
            <pc:docMk/>
            <pc:sldMk cId="824592440" sldId="256"/>
            <ac:spMk id="1029" creationId="{C4D755E9-CEF5-43A7-A514-4664F25F398C}"/>
          </ac:spMkLst>
        </pc:spChg>
        <pc:spChg chg="add">
          <ac:chgData name="Anne-Loes Weusthof" userId="a098d370-ac92-46ca-8f28-1a94e2341d8d" providerId="ADAL" clId="{D53F743C-1A88-4F8B-85A7-1209B4E0AA78}" dt="2021-11-23T13:28:48.236" v="4" actId="26606"/>
          <ac:spMkLst>
            <pc:docMk/>
            <pc:sldMk cId="824592440" sldId="256"/>
            <ac:spMk id="1030" creationId="{2BF879CD-ED15-450F-B829-699C694D2EBC}"/>
          </ac:spMkLst>
        </pc:spChg>
        <pc:picChg chg="del">
          <ac:chgData name="Anne-Loes Weusthof" userId="a098d370-ac92-46ca-8f28-1a94e2341d8d" providerId="ADAL" clId="{D53F743C-1A88-4F8B-85A7-1209B4E0AA78}" dt="2021-11-23T13:28:11.965" v="1" actId="478"/>
          <ac:picMkLst>
            <pc:docMk/>
            <pc:sldMk cId="824592440" sldId="256"/>
            <ac:picMk id="4" creationId="{2045B4F9-699B-4667-B087-9873A6FD50B8}"/>
          </ac:picMkLst>
        </pc:picChg>
        <pc:picChg chg="add mod ord">
          <ac:chgData name="Anne-Loes Weusthof" userId="a098d370-ac92-46ca-8f28-1a94e2341d8d" providerId="ADAL" clId="{D53F743C-1A88-4F8B-85A7-1209B4E0AA78}" dt="2021-11-23T13:28:48.236" v="4" actId="26606"/>
          <ac:picMkLst>
            <pc:docMk/>
            <pc:sldMk cId="824592440" sldId="256"/>
            <ac:picMk id="1026" creationId="{32B72868-2F3E-47FD-A2AD-E19DE5E379C1}"/>
          </ac:picMkLst>
        </pc:picChg>
      </pc:sldChg>
      <pc:sldChg chg="addSp modSp mod setBg">
        <pc:chgData name="Anne-Loes Weusthof" userId="a098d370-ac92-46ca-8f28-1a94e2341d8d" providerId="ADAL" clId="{D53F743C-1A88-4F8B-85A7-1209B4E0AA78}" dt="2021-11-23T13:30:02.659" v="46" actId="27636"/>
        <pc:sldMkLst>
          <pc:docMk/>
          <pc:sldMk cId="1344487160" sldId="257"/>
        </pc:sldMkLst>
        <pc:spChg chg="mod">
          <ac:chgData name="Anne-Loes Weusthof" userId="a098d370-ac92-46ca-8f28-1a94e2341d8d" providerId="ADAL" clId="{D53F743C-1A88-4F8B-85A7-1209B4E0AA78}" dt="2021-11-23T13:29:52.702" v="38" actId="14100"/>
          <ac:spMkLst>
            <pc:docMk/>
            <pc:sldMk cId="1344487160" sldId="257"/>
            <ac:spMk id="2" creationId="{878A47FD-509D-4526-9CEC-FD0C8331F75C}"/>
          </ac:spMkLst>
        </pc:spChg>
        <pc:spChg chg="mod">
          <ac:chgData name="Anne-Loes Weusthof" userId="a098d370-ac92-46ca-8f28-1a94e2341d8d" providerId="ADAL" clId="{D53F743C-1A88-4F8B-85A7-1209B4E0AA78}" dt="2021-11-23T13:30:02.659" v="46" actId="27636"/>
          <ac:spMkLst>
            <pc:docMk/>
            <pc:sldMk cId="1344487160" sldId="257"/>
            <ac:spMk id="3" creationId="{007B5C9E-E272-4D6B-987B-E4A7734490AB}"/>
          </ac:spMkLst>
        </pc:spChg>
        <pc:spChg chg="add">
          <ac:chgData name="Anne-Loes Weusthof" userId="a098d370-ac92-46ca-8f28-1a94e2341d8d" providerId="ADAL" clId="{D53F743C-1A88-4F8B-85A7-1209B4E0AA78}" dt="2021-11-23T13:29:47.337" v="37" actId="26606"/>
          <ac:spMkLst>
            <pc:docMk/>
            <pc:sldMk cId="1344487160" sldId="257"/>
            <ac:spMk id="75" creationId="{B3875682-0790-427D-9A23-4B7265F0FA54}"/>
          </ac:spMkLst>
        </pc:spChg>
        <pc:spChg chg="add">
          <ac:chgData name="Anne-Loes Weusthof" userId="a098d370-ac92-46ca-8f28-1a94e2341d8d" providerId="ADAL" clId="{D53F743C-1A88-4F8B-85A7-1209B4E0AA78}" dt="2021-11-23T13:29:47.337" v="37" actId="26606"/>
          <ac:spMkLst>
            <pc:docMk/>
            <pc:sldMk cId="1344487160" sldId="257"/>
            <ac:spMk id="77" creationId="{6EDE4AAE-4785-4EA7-95DB-45200F5B8096}"/>
          </ac:spMkLst>
        </pc:spChg>
        <pc:spChg chg="add">
          <ac:chgData name="Anne-Loes Weusthof" userId="a098d370-ac92-46ca-8f28-1a94e2341d8d" providerId="ADAL" clId="{D53F743C-1A88-4F8B-85A7-1209B4E0AA78}" dt="2021-11-23T13:29:47.337" v="37" actId="26606"/>
          <ac:spMkLst>
            <pc:docMk/>
            <pc:sldMk cId="1344487160" sldId="257"/>
            <ac:spMk id="79" creationId="{26114B6B-6D15-46E8-9310-9A1C4E956A98}"/>
          </ac:spMkLst>
        </pc:spChg>
        <pc:spChg chg="add">
          <ac:chgData name="Anne-Loes Weusthof" userId="a098d370-ac92-46ca-8f28-1a94e2341d8d" providerId="ADAL" clId="{D53F743C-1A88-4F8B-85A7-1209B4E0AA78}" dt="2021-11-23T13:29:47.337" v="37" actId="26606"/>
          <ac:spMkLst>
            <pc:docMk/>
            <pc:sldMk cId="1344487160" sldId="257"/>
            <ac:spMk id="81" creationId="{7AAE617A-6BA3-434D-B181-7B536C0EF830}"/>
          </ac:spMkLst>
        </pc:spChg>
        <pc:spChg chg="add">
          <ac:chgData name="Anne-Loes Weusthof" userId="a098d370-ac92-46ca-8f28-1a94e2341d8d" providerId="ADAL" clId="{D53F743C-1A88-4F8B-85A7-1209B4E0AA78}" dt="2021-11-23T13:29:47.337" v="37" actId="26606"/>
          <ac:spMkLst>
            <pc:docMk/>
            <pc:sldMk cId="1344487160" sldId="257"/>
            <ac:spMk id="83" creationId="{1B6CCFA1-328B-40BB-A9CB-0CF80A78E36C}"/>
          </ac:spMkLst>
        </pc:spChg>
        <pc:spChg chg="add">
          <ac:chgData name="Anne-Loes Weusthof" userId="a098d370-ac92-46ca-8f28-1a94e2341d8d" providerId="ADAL" clId="{D53F743C-1A88-4F8B-85A7-1209B4E0AA78}" dt="2021-11-23T13:29:47.337" v="37" actId="26606"/>
          <ac:spMkLst>
            <pc:docMk/>
            <pc:sldMk cId="1344487160" sldId="257"/>
            <ac:spMk id="85" creationId="{29DD6A62-71E3-44C2-B53E-15B1FAA28614}"/>
          </ac:spMkLst>
        </pc:spChg>
        <pc:spChg chg="add">
          <ac:chgData name="Anne-Loes Weusthof" userId="a098d370-ac92-46ca-8f28-1a94e2341d8d" providerId="ADAL" clId="{D53F743C-1A88-4F8B-85A7-1209B4E0AA78}" dt="2021-11-23T13:29:47.337" v="37" actId="26606"/>
          <ac:spMkLst>
            <pc:docMk/>
            <pc:sldMk cId="1344487160" sldId="257"/>
            <ac:spMk id="87" creationId="{21A23C7F-CB20-458F-9B61-2434CE018B85}"/>
          </ac:spMkLst>
        </pc:spChg>
        <pc:picChg chg="mod">
          <ac:chgData name="Anne-Loes Weusthof" userId="a098d370-ac92-46ca-8f28-1a94e2341d8d" providerId="ADAL" clId="{D53F743C-1A88-4F8B-85A7-1209B4E0AA78}" dt="2021-11-23T13:29:47.337" v="37" actId="26606"/>
          <ac:picMkLst>
            <pc:docMk/>
            <pc:sldMk cId="1344487160" sldId="257"/>
            <ac:picMk id="1026" creationId="{35A7BE6D-5C21-4421-884F-2189D11E6A8B}"/>
          </ac:picMkLst>
        </pc:picChg>
        <pc:picChg chg="mod">
          <ac:chgData name="Anne-Loes Weusthof" userId="a098d370-ac92-46ca-8f28-1a94e2341d8d" providerId="ADAL" clId="{D53F743C-1A88-4F8B-85A7-1209B4E0AA78}" dt="2021-11-23T13:29:47.337" v="37" actId="26606"/>
          <ac:picMkLst>
            <pc:docMk/>
            <pc:sldMk cId="1344487160" sldId="257"/>
            <ac:picMk id="1030" creationId="{AB8D8606-8838-4144-A38D-9664B22C30D1}"/>
          </ac:picMkLst>
        </pc:picChg>
      </pc:sldChg>
      <pc:sldChg chg="addSp modSp mod setBg">
        <pc:chgData name="Anne-Loes Weusthof" userId="a098d370-ac92-46ca-8f28-1a94e2341d8d" providerId="ADAL" clId="{D53F743C-1A88-4F8B-85A7-1209B4E0AA78}" dt="2021-11-23T14:29:45.621" v="199" actId="1076"/>
        <pc:sldMkLst>
          <pc:docMk/>
          <pc:sldMk cId="247731370" sldId="258"/>
        </pc:sldMkLst>
        <pc:spChg chg="mod">
          <ac:chgData name="Anne-Loes Weusthof" userId="a098d370-ac92-46ca-8f28-1a94e2341d8d" providerId="ADAL" clId="{D53F743C-1A88-4F8B-85A7-1209B4E0AA78}" dt="2021-11-23T14:29:45.621" v="199" actId="1076"/>
          <ac:spMkLst>
            <pc:docMk/>
            <pc:sldMk cId="247731370" sldId="258"/>
            <ac:spMk id="2" creationId="{332A95C7-6BE7-4D6E-9E5A-16B8BA4E4307}"/>
          </ac:spMkLst>
        </pc:spChg>
        <pc:spChg chg="mod">
          <ac:chgData name="Anne-Loes Weusthof" userId="a098d370-ac92-46ca-8f28-1a94e2341d8d" providerId="ADAL" clId="{D53F743C-1A88-4F8B-85A7-1209B4E0AA78}" dt="2021-11-23T14:29:40.378" v="198" actId="403"/>
          <ac:spMkLst>
            <pc:docMk/>
            <pc:sldMk cId="247731370" sldId="258"/>
            <ac:spMk id="3" creationId="{A3B74A69-713C-4D88-98D1-DD8A6D1EA45C}"/>
          </ac:spMkLst>
        </pc:spChg>
        <pc:spChg chg="add">
          <ac:chgData name="Anne-Loes Weusthof" userId="a098d370-ac92-46ca-8f28-1a94e2341d8d" providerId="ADAL" clId="{D53F743C-1A88-4F8B-85A7-1209B4E0AA78}" dt="2021-11-23T14:29:09.498" v="194" actId="26606"/>
          <ac:spMkLst>
            <pc:docMk/>
            <pc:sldMk cId="247731370" sldId="258"/>
            <ac:spMk id="75" creationId="{3033C1FA-44DC-4135-AC8E-99278C31781E}"/>
          </ac:spMkLst>
        </pc:spChg>
        <pc:spChg chg="add">
          <ac:chgData name="Anne-Loes Weusthof" userId="a098d370-ac92-46ca-8f28-1a94e2341d8d" providerId="ADAL" clId="{D53F743C-1A88-4F8B-85A7-1209B4E0AA78}" dt="2021-11-23T14:29:09.498" v="194" actId="26606"/>
          <ac:spMkLst>
            <pc:docMk/>
            <pc:sldMk cId="247731370" sldId="258"/>
            <ac:spMk id="77" creationId="{8481A727-51BA-47CD-BDF2-F800D0449B7C}"/>
          </ac:spMkLst>
        </pc:spChg>
        <pc:spChg chg="add">
          <ac:chgData name="Anne-Loes Weusthof" userId="a098d370-ac92-46ca-8f28-1a94e2341d8d" providerId="ADAL" clId="{D53F743C-1A88-4F8B-85A7-1209B4E0AA78}" dt="2021-11-23T14:29:09.498" v="194" actId="26606"/>
          <ac:spMkLst>
            <pc:docMk/>
            <pc:sldMk cId="247731370" sldId="258"/>
            <ac:spMk id="79" creationId="{E1D58C79-C053-45C6-AB6A-6BE55965B2E8}"/>
          </ac:spMkLst>
        </pc:spChg>
        <pc:spChg chg="add">
          <ac:chgData name="Anne-Loes Weusthof" userId="a098d370-ac92-46ca-8f28-1a94e2341d8d" providerId="ADAL" clId="{D53F743C-1A88-4F8B-85A7-1209B4E0AA78}" dt="2021-11-23T14:29:09.498" v="194" actId="26606"/>
          <ac:spMkLst>
            <pc:docMk/>
            <pc:sldMk cId="247731370" sldId="258"/>
            <ac:spMk id="81" creationId="{AF6B7092-FA11-45BD-B50D-DF79993015A4}"/>
          </ac:spMkLst>
        </pc:spChg>
        <pc:picChg chg="ord">
          <ac:chgData name="Anne-Loes Weusthof" userId="a098d370-ac92-46ca-8f28-1a94e2341d8d" providerId="ADAL" clId="{D53F743C-1A88-4F8B-85A7-1209B4E0AA78}" dt="2021-11-23T14:29:09.498" v="194" actId="26606"/>
          <ac:picMkLst>
            <pc:docMk/>
            <pc:sldMk cId="247731370" sldId="258"/>
            <ac:picMk id="5" creationId="{5E2D2BCB-A9BF-4D32-95E6-F1FB24AE29F7}"/>
          </ac:picMkLst>
        </pc:picChg>
        <pc:picChg chg="ord">
          <ac:chgData name="Anne-Loes Weusthof" userId="a098d370-ac92-46ca-8f28-1a94e2341d8d" providerId="ADAL" clId="{D53F743C-1A88-4F8B-85A7-1209B4E0AA78}" dt="2021-11-23T14:29:09.498" v="194" actId="26606"/>
          <ac:picMkLst>
            <pc:docMk/>
            <pc:sldMk cId="247731370" sldId="258"/>
            <ac:picMk id="6" creationId="{FE3DCA75-C114-4061-AC61-F987E22B33FE}"/>
          </ac:picMkLst>
        </pc:picChg>
        <pc:picChg chg="add mod">
          <ac:chgData name="Anne-Loes Weusthof" userId="a098d370-ac92-46ca-8f28-1a94e2341d8d" providerId="ADAL" clId="{D53F743C-1A88-4F8B-85A7-1209B4E0AA78}" dt="2021-11-23T14:29:09.498" v="194" actId="26606"/>
          <ac:picMkLst>
            <pc:docMk/>
            <pc:sldMk cId="247731370" sldId="258"/>
            <ac:picMk id="2050" creationId="{2BF76B8D-5AA0-46D4-9DA4-FCFC23921A53}"/>
          </ac:picMkLst>
        </pc:picChg>
        <pc:picChg chg="add mod">
          <ac:chgData name="Anne-Loes Weusthof" userId="a098d370-ac92-46ca-8f28-1a94e2341d8d" providerId="ADAL" clId="{D53F743C-1A88-4F8B-85A7-1209B4E0AA78}" dt="2021-11-23T14:29:09.498" v="194" actId="26606"/>
          <ac:picMkLst>
            <pc:docMk/>
            <pc:sldMk cId="247731370" sldId="258"/>
            <ac:picMk id="2052" creationId="{CA1B1543-9E91-4BFA-80BD-0F6D8FD4B059}"/>
          </ac:picMkLst>
        </pc:picChg>
        <pc:picChg chg="add mod ord">
          <ac:chgData name="Anne-Loes Weusthof" userId="a098d370-ac92-46ca-8f28-1a94e2341d8d" providerId="ADAL" clId="{D53F743C-1A88-4F8B-85A7-1209B4E0AA78}" dt="2021-11-23T14:29:09.498" v="194" actId="26606"/>
          <ac:picMkLst>
            <pc:docMk/>
            <pc:sldMk cId="247731370" sldId="258"/>
            <ac:picMk id="2054" creationId="{D6CCB58B-350C-459A-B1C3-2BE91C4673D6}"/>
          </ac:picMkLst>
        </pc:picChg>
      </pc:sldChg>
      <pc:sldChg chg="modSp mod setBg">
        <pc:chgData name="Anne-Loes Weusthof" userId="a098d370-ac92-46ca-8f28-1a94e2341d8d" providerId="ADAL" clId="{D53F743C-1A88-4F8B-85A7-1209B4E0AA78}" dt="2021-11-23T14:31:15.120" v="207" actId="26606"/>
        <pc:sldMkLst>
          <pc:docMk/>
          <pc:sldMk cId="422343454" sldId="260"/>
        </pc:sldMkLst>
        <pc:spChg chg="mod">
          <ac:chgData name="Anne-Loes Weusthof" userId="a098d370-ac92-46ca-8f28-1a94e2341d8d" providerId="ADAL" clId="{D53F743C-1A88-4F8B-85A7-1209B4E0AA78}" dt="2021-11-23T14:31:15.120" v="207" actId="26606"/>
          <ac:spMkLst>
            <pc:docMk/>
            <pc:sldMk cId="422343454" sldId="260"/>
            <ac:spMk id="2" creationId="{87CDA6AC-5D3D-4080-BE1F-CA8917B3E441}"/>
          </ac:spMkLst>
        </pc:spChg>
        <pc:spChg chg="mod">
          <ac:chgData name="Anne-Loes Weusthof" userId="a098d370-ac92-46ca-8f28-1a94e2341d8d" providerId="ADAL" clId="{D53F743C-1A88-4F8B-85A7-1209B4E0AA78}" dt="2021-11-23T14:31:15.120" v="207" actId="26606"/>
          <ac:spMkLst>
            <pc:docMk/>
            <pc:sldMk cId="422343454" sldId="260"/>
            <ac:spMk id="3" creationId="{5EB98F09-976A-4E8C-8E3D-7E72703497C2}"/>
          </ac:spMkLst>
        </pc:spChg>
        <pc:picChg chg="mod">
          <ac:chgData name="Anne-Loes Weusthof" userId="a098d370-ac92-46ca-8f28-1a94e2341d8d" providerId="ADAL" clId="{D53F743C-1A88-4F8B-85A7-1209B4E0AA78}" dt="2021-11-23T14:31:15.120" v="207" actId="26606"/>
          <ac:picMkLst>
            <pc:docMk/>
            <pc:sldMk cId="422343454" sldId="260"/>
            <ac:picMk id="8" creationId="{A9AEF531-F33D-4C79-A2FB-BEFE85FCD3AF}"/>
          </ac:picMkLst>
        </pc:picChg>
      </pc:sldChg>
      <pc:sldChg chg="addSp delSp modSp mod">
        <pc:chgData name="Anne-Loes Weusthof" userId="a098d370-ac92-46ca-8f28-1a94e2341d8d" providerId="ADAL" clId="{D53F743C-1A88-4F8B-85A7-1209B4E0AA78}" dt="2021-11-23T14:30:33.802" v="203" actId="12100"/>
        <pc:sldMkLst>
          <pc:docMk/>
          <pc:sldMk cId="1111036013" sldId="267"/>
        </pc:sldMkLst>
        <pc:spChg chg="del">
          <ac:chgData name="Anne-Loes Weusthof" userId="a098d370-ac92-46ca-8f28-1a94e2341d8d" providerId="ADAL" clId="{D53F743C-1A88-4F8B-85A7-1209B4E0AA78}" dt="2021-11-23T14:30:15.904" v="200" actId="26606"/>
          <ac:spMkLst>
            <pc:docMk/>
            <pc:sldMk cId="1111036013" sldId="267"/>
            <ac:spMk id="3" creationId="{A65CEE22-B04A-40D1-980F-49BF924FD20C}"/>
          </ac:spMkLst>
        </pc:spChg>
        <pc:graphicFrameChg chg="add mod">
          <ac:chgData name="Anne-Loes Weusthof" userId="a098d370-ac92-46ca-8f28-1a94e2341d8d" providerId="ADAL" clId="{D53F743C-1A88-4F8B-85A7-1209B4E0AA78}" dt="2021-11-23T14:30:33.802" v="203" actId="12100"/>
          <ac:graphicFrameMkLst>
            <pc:docMk/>
            <pc:sldMk cId="1111036013" sldId="267"/>
            <ac:graphicFrameMk id="5124" creationId="{6BEE8454-8A93-4A4D-B958-7B8046878FAE}"/>
          </ac:graphicFrameMkLst>
        </pc:graphicFrameChg>
        <pc:picChg chg="mod">
          <ac:chgData name="Anne-Loes Weusthof" userId="a098d370-ac92-46ca-8f28-1a94e2341d8d" providerId="ADAL" clId="{D53F743C-1A88-4F8B-85A7-1209B4E0AA78}" dt="2021-11-23T14:30:26.492" v="202" actId="1440"/>
          <ac:picMkLst>
            <pc:docMk/>
            <pc:sldMk cId="1111036013" sldId="267"/>
            <ac:picMk id="5122" creationId="{8EDE7F46-1293-41F3-A774-AB4F51663361}"/>
          </ac:picMkLst>
        </pc:picChg>
      </pc:sldChg>
      <pc:sldChg chg="addSp modSp">
        <pc:chgData name="Anne-Loes Weusthof" userId="a098d370-ac92-46ca-8f28-1a94e2341d8d" providerId="ADAL" clId="{D53F743C-1A88-4F8B-85A7-1209B4E0AA78}" dt="2021-11-23T14:31:06.793" v="206" actId="1076"/>
        <pc:sldMkLst>
          <pc:docMk/>
          <pc:sldMk cId="2714299055" sldId="268"/>
        </pc:sldMkLst>
        <pc:picChg chg="add mod">
          <ac:chgData name="Anne-Loes Weusthof" userId="a098d370-ac92-46ca-8f28-1a94e2341d8d" providerId="ADAL" clId="{D53F743C-1A88-4F8B-85A7-1209B4E0AA78}" dt="2021-11-23T14:31:06.793" v="206" actId="1076"/>
          <ac:picMkLst>
            <pc:docMk/>
            <pc:sldMk cId="2714299055" sldId="268"/>
            <ac:picMk id="9" creationId="{14222FE1-3799-498E-85AC-FE079869C67E}"/>
          </ac:picMkLst>
        </pc:picChg>
      </pc:sldChg>
      <pc:sldChg chg="addSp modSp mod setBg">
        <pc:chgData name="Anne-Loes Weusthof" userId="a098d370-ac92-46ca-8f28-1a94e2341d8d" providerId="ADAL" clId="{D53F743C-1A88-4F8B-85A7-1209B4E0AA78}" dt="2021-11-23T14:32:59.312" v="227" actId="1076"/>
        <pc:sldMkLst>
          <pc:docMk/>
          <pc:sldMk cId="638020069" sldId="269"/>
        </pc:sldMkLst>
        <pc:spChg chg="mod">
          <ac:chgData name="Anne-Loes Weusthof" userId="a098d370-ac92-46ca-8f28-1a94e2341d8d" providerId="ADAL" clId="{D53F743C-1A88-4F8B-85A7-1209B4E0AA78}" dt="2021-11-23T14:32:59.312" v="227" actId="1076"/>
          <ac:spMkLst>
            <pc:docMk/>
            <pc:sldMk cId="638020069" sldId="269"/>
            <ac:spMk id="2" creationId="{7E631631-9AFD-42F4-BB0A-84AABE2314E9}"/>
          </ac:spMkLst>
        </pc:spChg>
        <pc:spChg chg="mod">
          <ac:chgData name="Anne-Loes Weusthof" userId="a098d370-ac92-46ca-8f28-1a94e2341d8d" providerId="ADAL" clId="{D53F743C-1A88-4F8B-85A7-1209B4E0AA78}" dt="2021-11-23T14:32:50.572" v="226" actId="27636"/>
          <ac:spMkLst>
            <pc:docMk/>
            <pc:sldMk cId="638020069" sldId="269"/>
            <ac:spMk id="3" creationId="{EE117A9D-0FED-4270-890D-EF65FFFB4470}"/>
          </ac:spMkLst>
        </pc:spChg>
        <pc:spChg chg="add">
          <ac:chgData name="Anne-Loes Weusthof" userId="a098d370-ac92-46ca-8f28-1a94e2341d8d" providerId="ADAL" clId="{D53F743C-1A88-4F8B-85A7-1209B4E0AA78}" dt="2021-11-23T14:32:41.692" v="213" actId="26606"/>
          <ac:spMkLst>
            <pc:docMk/>
            <pc:sldMk cId="638020069" sldId="269"/>
            <ac:spMk id="77" creationId="{F13A95FF-1A75-49AA-86AE-EED61BD0E408}"/>
          </ac:spMkLst>
        </pc:spChg>
        <pc:picChg chg="mod">
          <ac:chgData name="Anne-Loes Weusthof" userId="a098d370-ac92-46ca-8f28-1a94e2341d8d" providerId="ADAL" clId="{D53F743C-1A88-4F8B-85A7-1209B4E0AA78}" dt="2021-11-23T14:32:41.692" v="213" actId="26606"/>
          <ac:picMkLst>
            <pc:docMk/>
            <pc:sldMk cId="638020069" sldId="269"/>
            <ac:picMk id="3080" creationId="{58C2A78F-B62A-4AB1-B704-C311A09F9857}"/>
          </ac:picMkLst>
        </pc:picChg>
      </pc:sldChg>
      <pc:sldChg chg="modSp mod">
        <pc:chgData name="Anne-Loes Weusthof" userId="a098d370-ac92-46ca-8f28-1a94e2341d8d" providerId="ADAL" clId="{D53F743C-1A88-4F8B-85A7-1209B4E0AA78}" dt="2021-11-23T13:29:28.178" v="36" actId="20577"/>
        <pc:sldMkLst>
          <pc:docMk/>
          <pc:sldMk cId="291577891" sldId="270"/>
        </pc:sldMkLst>
        <pc:spChg chg="mod">
          <ac:chgData name="Anne-Loes Weusthof" userId="a098d370-ac92-46ca-8f28-1a94e2341d8d" providerId="ADAL" clId="{D53F743C-1A88-4F8B-85A7-1209B4E0AA78}" dt="2021-11-23T13:29:28.178" v="36" actId="20577"/>
          <ac:spMkLst>
            <pc:docMk/>
            <pc:sldMk cId="291577891" sldId="270"/>
            <ac:spMk id="3" creationId="{53AEB7CE-22B0-4BBF-84AC-41CFECFD5113}"/>
          </ac:spMkLst>
        </pc:spChg>
      </pc:sldChg>
      <pc:sldChg chg="modSp mod">
        <pc:chgData name="Anne-Loes Weusthof" userId="a098d370-ac92-46ca-8f28-1a94e2341d8d" providerId="ADAL" clId="{D53F743C-1A88-4F8B-85A7-1209B4E0AA78}" dt="2021-11-23T14:31:41.489" v="212" actId="1076"/>
        <pc:sldMkLst>
          <pc:docMk/>
          <pc:sldMk cId="3604989805" sldId="271"/>
        </pc:sldMkLst>
        <pc:spChg chg="mod">
          <ac:chgData name="Anne-Loes Weusthof" userId="a098d370-ac92-46ca-8f28-1a94e2341d8d" providerId="ADAL" clId="{D53F743C-1A88-4F8B-85A7-1209B4E0AA78}" dt="2021-11-23T14:31:41.489" v="212" actId="1076"/>
          <ac:spMkLst>
            <pc:docMk/>
            <pc:sldMk cId="3604989805" sldId="271"/>
            <ac:spMk id="2" creationId="{FF049D69-D218-46A7-A98B-2DB7E5F09497}"/>
          </ac:spMkLst>
        </pc:spChg>
        <pc:picChg chg="mod">
          <ac:chgData name="Anne-Loes Weusthof" userId="a098d370-ac92-46ca-8f28-1a94e2341d8d" providerId="ADAL" clId="{D53F743C-1A88-4F8B-85A7-1209B4E0AA78}" dt="2021-11-23T14:31:31.059" v="210" actId="1076"/>
          <ac:picMkLst>
            <pc:docMk/>
            <pc:sldMk cId="3604989805" sldId="271"/>
            <ac:picMk id="6" creationId="{C7784A27-CD87-4073-8985-6584C167E535}"/>
          </ac:picMkLst>
        </pc:picChg>
      </pc:sldChg>
      <pc:sldChg chg="addSp delSp modSp mod setBg setClrOvrMap">
        <pc:chgData name="Anne-Loes Weusthof" userId="a098d370-ac92-46ca-8f28-1a94e2341d8d" providerId="ADAL" clId="{D53F743C-1A88-4F8B-85A7-1209B4E0AA78}" dt="2021-11-23T14:37:09.109" v="246" actId="478"/>
        <pc:sldMkLst>
          <pc:docMk/>
          <pc:sldMk cId="2788686336" sldId="273"/>
        </pc:sldMkLst>
        <pc:spChg chg="del mod">
          <ac:chgData name="Anne-Loes Weusthof" userId="a098d370-ac92-46ca-8f28-1a94e2341d8d" providerId="ADAL" clId="{D53F743C-1A88-4F8B-85A7-1209B4E0AA78}" dt="2021-11-23T14:37:09.109" v="246" actId="478"/>
          <ac:spMkLst>
            <pc:docMk/>
            <pc:sldMk cId="2788686336" sldId="273"/>
            <ac:spMk id="2" creationId="{FABD64F8-903F-46DA-A49E-34FCCF98B2E7}"/>
          </ac:spMkLst>
        </pc:spChg>
        <pc:spChg chg="mod">
          <ac:chgData name="Anne-Loes Weusthof" userId="a098d370-ac92-46ca-8f28-1a94e2341d8d" providerId="ADAL" clId="{D53F743C-1A88-4F8B-85A7-1209B4E0AA78}" dt="2021-11-23T14:36:37.879" v="241" actId="403"/>
          <ac:spMkLst>
            <pc:docMk/>
            <pc:sldMk cId="2788686336" sldId="273"/>
            <ac:spMk id="3" creationId="{E16E0305-63D5-4164-A57D-F1BAC8728DFD}"/>
          </ac:spMkLst>
        </pc:spChg>
        <pc:spChg chg="add del">
          <ac:chgData name="Anne-Loes Weusthof" userId="a098d370-ac92-46ca-8f28-1a94e2341d8d" providerId="ADAL" clId="{D53F743C-1A88-4F8B-85A7-1209B4E0AA78}" dt="2021-11-23T14:35:43.399" v="231" actId="26606"/>
          <ac:spMkLst>
            <pc:docMk/>
            <pc:sldMk cId="2788686336" sldId="273"/>
            <ac:spMk id="71" creationId="{17115F77-2FAE-4CA7-9A7F-10D5F2C8F831}"/>
          </ac:spMkLst>
        </pc:spChg>
        <pc:spChg chg="add del">
          <ac:chgData name="Anne-Loes Weusthof" userId="a098d370-ac92-46ca-8f28-1a94e2341d8d" providerId="ADAL" clId="{D53F743C-1A88-4F8B-85A7-1209B4E0AA78}" dt="2021-11-23T14:35:43.399" v="231" actId="26606"/>
          <ac:spMkLst>
            <pc:docMk/>
            <pc:sldMk cId="2788686336" sldId="273"/>
            <ac:spMk id="73" creationId="{5CD4C046-A04C-46CC-AFA3-6B0621F628C8}"/>
          </ac:spMkLst>
        </pc:spChg>
        <pc:spChg chg="add del">
          <ac:chgData name="Anne-Loes Weusthof" userId="a098d370-ac92-46ca-8f28-1a94e2341d8d" providerId="ADAL" clId="{D53F743C-1A88-4F8B-85A7-1209B4E0AA78}" dt="2021-11-23T14:35:43.399" v="231" actId="26606"/>
          <ac:spMkLst>
            <pc:docMk/>
            <pc:sldMk cId="2788686336" sldId="273"/>
            <ac:spMk id="75" creationId="{BC512124-0D13-4ED9-80B7-52AE15B6B41F}"/>
          </ac:spMkLst>
        </pc:spChg>
        <pc:spChg chg="add del">
          <ac:chgData name="Anne-Loes Weusthof" userId="a098d370-ac92-46ca-8f28-1a94e2341d8d" providerId="ADAL" clId="{D53F743C-1A88-4F8B-85A7-1209B4E0AA78}" dt="2021-11-23T14:36:26.499" v="234" actId="26606"/>
          <ac:spMkLst>
            <pc:docMk/>
            <pc:sldMk cId="2788686336" sldId="273"/>
            <ac:spMk id="77" creationId="{46100866-3689-418C-84D9-07C7E2435C86}"/>
          </ac:spMkLst>
        </pc:spChg>
        <pc:spChg chg="add">
          <ac:chgData name="Anne-Loes Weusthof" userId="a098d370-ac92-46ca-8f28-1a94e2341d8d" providerId="ADAL" clId="{D53F743C-1A88-4F8B-85A7-1209B4E0AA78}" dt="2021-11-23T14:36:26.499" v="234" actId="26606"/>
          <ac:spMkLst>
            <pc:docMk/>
            <pc:sldMk cId="2788686336" sldId="273"/>
            <ac:spMk id="139" creationId="{F13A95FF-1A75-49AA-86AE-EED61BD0E408}"/>
          </ac:spMkLst>
        </pc:spChg>
        <pc:spChg chg="add del">
          <ac:chgData name="Anne-Loes Weusthof" userId="a098d370-ac92-46ca-8f28-1a94e2341d8d" providerId="ADAL" clId="{D53F743C-1A88-4F8B-85A7-1209B4E0AA78}" dt="2021-11-23T14:36:26.499" v="234" actId="26606"/>
          <ac:spMkLst>
            <pc:docMk/>
            <pc:sldMk cId="2788686336" sldId="273"/>
            <ac:spMk id="3076" creationId="{17115F77-2FAE-4CA7-9A7F-10D5F2C8F831}"/>
          </ac:spMkLst>
        </pc:spChg>
        <pc:spChg chg="add del">
          <ac:chgData name="Anne-Loes Weusthof" userId="a098d370-ac92-46ca-8f28-1a94e2341d8d" providerId="ADAL" clId="{D53F743C-1A88-4F8B-85A7-1209B4E0AA78}" dt="2021-11-23T14:36:26.499" v="234" actId="26606"/>
          <ac:spMkLst>
            <pc:docMk/>
            <pc:sldMk cId="2788686336" sldId="273"/>
            <ac:spMk id="3077" creationId="{5CD4C046-A04C-46CC-AFA3-6B0621F628C8}"/>
          </ac:spMkLst>
        </pc:spChg>
        <pc:spChg chg="add del">
          <ac:chgData name="Anne-Loes Weusthof" userId="a098d370-ac92-46ca-8f28-1a94e2341d8d" providerId="ADAL" clId="{D53F743C-1A88-4F8B-85A7-1209B4E0AA78}" dt="2021-11-23T14:36:26.499" v="234" actId="26606"/>
          <ac:spMkLst>
            <pc:docMk/>
            <pc:sldMk cId="2788686336" sldId="273"/>
            <ac:spMk id="3078" creationId="{D589E016-1EE1-484C-8423-012B4B78067D}"/>
          </ac:spMkLst>
        </pc:spChg>
        <pc:picChg chg="add mod">
          <ac:chgData name="Anne-Loes Weusthof" userId="a098d370-ac92-46ca-8f28-1a94e2341d8d" providerId="ADAL" clId="{D53F743C-1A88-4F8B-85A7-1209B4E0AA78}" dt="2021-11-23T14:36:11.258" v="233"/>
          <ac:picMkLst>
            <pc:docMk/>
            <pc:sldMk cId="2788686336" sldId="273"/>
            <ac:picMk id="12" creationId="{9AF6735F-23A3-486D-A0A2-FFE6DB4519A2}"/>
          </ac:picMkLst>
        </pc:picChg>
        <pc:picChg chg="add mod">
          <ac:chgData name="Anne-Loes Weusthof" userId="a098d370-ac92-46ca-8f28-1a94e2341d8d" providerId="ADAL" clId="{D53F743C-1A88-4F8B-85A7-1209B4E0AA78}" dt="2021-11-23T14:36:11.258" v="233"/>
          <ac:picMkLst>
            <pc:docMk/>
            <pc:sldMk cId="2788686336" sldId="273"/>
            <ac:picMk id="13" creationId="{3EFB4251-C040-4B64-BAE2-269E271191A4}"/>
          </ac:picMkLst>
        </pc:picChg>
        <pc:picChg chg="add mod ord">
          <ac:chgData name="Anne-Loes Weusthof" userId="a098d370-ac92-46ca-8f28-1a94e2341d8d" providerId="ADAL" clId="{D53F743C-1A88-4F8B-85A7-1209B4E0AA78}" dt="2021-11-23T14:36:26.499" v="234" actId="26606"/>
          <ac:picMkLst>
            <pc:docMk/>
            <pc:sldMk cId="2788686336" sldId="273"/>
            <ac:picMk id="3074" creationId="{9CD54AA9-CD23-4F28-A0B7-A9160E4765BB}"/>
          </ac:picMkLst>
        </pc:picChg>
      </pc:sldChg>
      <pc:sldChg chg="addSp delSp modSp new mod">
        <pc:chgData name="Anne-Loes Weusthof" userId="a098d370-ac92-46ca-8f28-1a94e2341d8d" providerId="ADAL" clId="{D53F743C-1A88-4F8B-85A7-1209B4E0AA78}" dt="2021-11-23T14:27:37.886" v="187" actId="12100"/>
        <pc:sldMkLst>
          <pc:docMk/>
          <pc:sldMk cId="3603719512" sldId="275"/>
        </pc:sldMkLst>
        <pc:spChg chg="mod">
          <ac:chgData name="Anne-Loes Weusthof" userId="a098d370-ac92-46ca-8f28-1a94e2341d8d" providerId="ADAL" clId="{D53F743C-1A88-4F8B-85A7-1209B4E0AA78}" dt="2021-11-23T13:51:44.929" v="67" actId="20577"/>
          <ac:spMkLst>
            <pc:docMk/>
            <pc:sldMk cId="3603719512" sldId="275"/>
            <ac:spMk id="2" creationId="{EF7D7FB2-D351-4C72-B065-0BE4B2B83B37}"/>
          </ac:spMkLst>
        </pc:spChg>
        <pc:spChg chg="del mod">
          <ac:chgData name="Anne-Loes Weusthof" userId="a098d370-ac92-46ca-8f28-1a94e2341d8d" providerId="ADAL" clId="{D53F743C-1A88-4F8B-85A7-1209B4E0AA78}" dt="2021-11-23T14:27:08.478" v="184" actId="26606"/>
          <ac:spMkLst>
            <pc:docMk/>
            <pc:sldMk cId="3603719512" sldId="275"/>
            <ac:spMk id="3" creationId="{641F85E3-159A-432B-9043-A6974AB66F16}"/>
          </ac:spMkLst>
        </pc:spChg>
        <pc:graphicFrameChg chg="add mod">
          <ac:chgData name="Anne-Loes Weusthof" userId="a098d370-ac92-46ca-8f28-1a94e2341d8d" providerId="ADAL" clId="{D53F743C-1A88-4F8B-85A7-1209B4E0AA78}" dt="2021-11-23T14:27:37.886" v="187" actId="12100"/>
          <ac:graphicFrameMkLst>
            <pc:docMk/>
            <pc:sldMk cId="3603719512" sldId="275"/>
            <ac:graphicFrameMk id="5" creationId="{06687A4E-9A2B-4295-8021-6070CEF109E7}"/>
          </ac:graphicFrameMkLst>
        </pc:graphicFrameChg>
      </pc:sldChg>
    </pc:docChg>
  </pc:docChgLst>
  <pc:docChgLst>
    <pc:chgData name="Marlies Blaauw" userId="c9c2ae09-2ada-43d1-bdd9-bbf7d3f2e3b9" providerId="ADAL" clId="{6E059A19-9414-4884-A47D-7D6E70302E6A}"/>
    <pc:docChg chg="custSel addSld modSld">
      <pc:chgData name="Marlies Blaauw" userId="c9c2ae09-2ada-43d1-bdd9-bbf7d3f2e3b9" providerId="ADAL" clId="{6E059A19-9414-4884-A47D-7D6E70302E6A}" dt="2020-10-20T16:54:25.702" v="1081" actId="20577"/>
      <pc:docMkLst>
        <pc:docMk/>
      </pc:docMkLst>
      <pc:sldChg chg="addSp delSp">
        <pc:chgData name="Marlies Blaauw" userId="c9c2ae09-2ada-43d1-bdd9-bbf7d3f2e3b9" providerId="ADAL" clId="{6E059A19-9414-4884-A47D-7D6E70302E6A}" dt="2020-10-20T16:45:10.107" v="526"/>
        <pc:sldMkLst>
          <pc:docMk/>
          <pc:sldMk cId="824592440" sldId="256"/>
        </pc:sldMkLst>
        <pc:picChg chg="del">
          <ac:chgData name="Marlies Blaauw" userId="c9c2ae09-2ada-43d1-bdd9-bbf7d3f2e3b9" providerId="ADAL" clId="{6E059A19-9414-4884-A47D-7D6E70302E6A}" dt="2020-10-20T16:45:09.749" v="525" actId="478"/>
          <ac:picMkLst>
            <pc:docMk/>
            <pc:sldMk cId="824592440" sldId="256"/>
            <ac:picMk id="6" creationId="{2926F7BD-DC15-4F1E-AB7E-7399F345022E}"/>
          </ac:picMkLst>
        </pc:picChg>
        <pc:picChg chg="add">
          <ac:chgData name="Marlies Blaauw" userId="c9c2ae09-2ada-43d1-bdd9-bbf7d3f2e3b9" providerId="ADAL" clId="{6E059A19-9414-4884-A47D-7D6E70302E6A}" dt="2020-10-20T16:45:10.107" v="526"/>
          <ac:picMkLst>
            <pc:docMk/>
            <pc:sldMk cId="824592440" sldId="256"/>
            <ac:picMk id="7" creationId="{F91DA050-8733-4E8A-B913-4A2D0E3FF5EE}"/>
          </ac:picMkLst>
        </pc:picChg>
        <pc:picChg chg="add">
          <ac:chgData name="Marlies Blaauw" userId="c9c2ae09-2ada-43d1-bdd9-bbf7d3f2e3b9" providerId="ADAL" clId="{6E059A19-9414-4884-A47D-7D6E70302E6A}" dt="2020-10-20T16:45:10.107" v="526"/>
          <ac:picMkLst>
            <pc:docMk/>
            <pc:sldMk cId="824592440" sldId="256"/>
            <ac:picMk id="8" creationId="{121F4F4B-CF7B-4A95-9AB5-10DCEE9E7FD1}"/>
          </ac:picMkLst>
        </pc:picChg>
      </pc:sldChg>
      <pc:sldChg chg="addSp delSp">
        <pc:chgData name="Marlies Blaauw" userId="c9c2ae09-2ada-43d1-bdd9-bbf7d3f2e3b9" providerId="ADAL" clId="{6E059A19-9414-4884-A47D-7D6E70302E6A}" dt="2020-10-20T16:45:56.027" v="539"/>
        <pc:sldMkLst>
          <pc:docMk/>
          <pc:sldMk cId="1344487160" sldId="257"/>
        </pc:sldMkLst>
        <pc:picChg chg="add del">
          <ac:chgData name="Marlies Blaauw" userId="c9c2ae09-2ada-43d1-bdd9-bbf7d3f2e3b9" providerId="ADAL" clId="{6E059A19-9414-4884-A47D-7D6E70302E6A}" dt="2020-10-20T16:45:24.062" v="531" actId="478"/>
          <ac:picMkLst>
            <pc:docMk/>
            <pc:sldMk cId="1344487160" sldId="257"/>
            <ac:picMk id="7" creationId="{4D87641E-224B-4770-BBAA-7578A109F6B9}"/>
          </ac:picMkLst>
        </pc:picChg>
        <pc:picChg chg="add del">
          <ac:chgData name="Marlies Blaauw" userId="c9c2ae09-2ada-43d1-bdd9-bbf7d3f2e3b9" providerId="ADAL" clId="{6E059A19-9414-4884-A47D-7D6E70302E6A}" dt="2020-10-20T16:45:55.549" v="538" actId="478"/>
          <ac:picMkLst>
            <pc:docMk/>
            <pc:sldMk cId="1344487160" sldId="257"/>
            <ac:picMk id="8" creationId="{D87625C5-5B51-4482-9217-ECDBADF03635}"/>
          </ac:picMkLst>
        </pc:picChg>
        <pc:picChg chg="del">
          <ac:chgData name="Marlies Blaauw" userId="c9c2ae09-2ada-43d1-bdd9-bbf7d3f2e3b9" providerId="ADAL" clId="{6E059A19-9414-4884-A47D-7D6E70302E6A}" dt="2020-10-20T16:45:18.346" v="529" actId="478"/>
          <ac:picMkLst>
            <pc:docMk/>
            <pc:sldMk cId="1344487160" sldId="257"/>
            <ac:picMk id="9" creationId="{FA55415E-5320-496C-BF06-73CD8582D15E}"/>
          </ac:picMkLst>
        </pc:picChg>
        <pc:picChg chg="add del">
          <ac:chgData name="Marlies Blaauw" userId="c9c2ae09-2ada-43d1-bdd9-bbf7d3f2e3b9" providerId="ADAL" clId="{6E059A19-9414-4884-A47D-7D6E70302E6A}" dt="2020-10-20T16:45:45.586" v="537"/>
          <ac:picMkLst>
            <pc:docMk/>
            <pc:sldMk cId="1344487160" sldId="257"/>
            <ac:picMk id="10" creationId="{6C6A20E4-BCB5-46F6-995C-609903E1F7EA}"/>
          </ac:picMkLst>
        </pc:picChg>
        <pc:picChg chg="add del">
          <ac:chgData name="Marlies Blaauw" userId="c9c2ae09-2ada-43d1-bdd9-bbf7d3f2e3b9" providerId="ADAL" clId="{6E059A19-9414-4884-A47D-7D6E70302E6A}" dt="2020-10-20T16:45:45.586" v="537"/>
          <ac:picMkLst>
            <pc:docMk/>
            <pc:sldMk cId="1344487160" sldId="257"/>
            <ac:picMk id="11" creationId="{3A2CA89D-432D-4105-B1A9-4F35BF33541C}"/>
          </ac:picMkLst>
        </pc:picChg>
        <pc:picChg chg="add">
          <ac:chgData name="Marlies Blaauw" userId="c9c2ae09-2ada-43d1-bdd9-bbf7d3f2e3b9" providerId="ADAL" clId="{6E059A19-9414-4884-A47D-7D6E70302E6A}" dt="2020-10-20T16:45:56.027" v="539"/>
          <ac:picMkLst>
            <pc:docMk/>
            <pc:sldMk cId="1344487160" sldId="257"/>
            <ac:picMk id="12" creationId="{20237429-5F45-4281-9417-057B89200B51}"/>
          </ac:picMkLst>
        </pc:picChg>
        <pc:picChg chg="add">
          <ac:chgData name="Marlies Blaauw" userId="c9c2ae09-2ada-43d1-bdd9-bbf7d3f2e3b9" providerId="ADAL" clId="{6E059A19-9414-4884-A47D-7D6E70302E6A}" dt="2020-10-20T16:45:56.027" v="539"/>
          <ac:picMkLst>
            <pc:docMk/>
            <pc:sldMk cId="1344487160" sldId="257"/>
            <ac:picMk id="13" creationId="{8D2842A8-882B-4F77-A8E8-74444A9C6C18}"/>
          </ac:picMkLst>
        </pc:picChg>
      </pc:sldChg>
      <pc:sldChg chg="addSp delSp">
        <pc:chgData name="Marlies Blaauw" userId="c9c2ae09-2ada-43d1-bdd9-bbf7d3f2e3b9" providerId="ADAL" clId="{6E059A19-9414-4884-A47D-7D6E70302E6A}" dt="2020-10-20T16:45:57.705" v="540"/>
        <pc:sldMkLst>
          <pc:docMk/>
          <pc:sldMk cId="247731370" sldId="258"/>
        </pc:sldMkLst>
        <pc:picChg chg="del">
          <ac:chgData name="Marlies Blaauw" userId="c9c2ae09-2ada-43d1-bdd9-bbf7d3f2e3b9" providerId="ADAL" clId="{6E059A19-9414-4884-A47D-7D6E70302E6A}" dt="2020-10-20T16:45:22.392" v="530" actId="478"/>
          <ac:picMkLst>
            <pc:docMk/>
            <pc:sldMk cId="247731370" sldId="258"/>
            <ac:picMk id="4" creationId="{C31A64A4-7CA4-45C0-8A22-DA94BFB4C459}"/>
          </ac:picMkLst>
        </pc:picChg>
        <pc:picChg chg="add">
          <ac:chgData name="Marlies Blaauw" userId="c9c2ae09-2ada-43d1-bdd9-bbf7d3f2e3b9" providerId="ADAL" clId="{6E059A19-9414-4884-A47D-7D6E70302E6A}" dt="2020-10-20T16:45:57.705" v="540"/>
          <ac:picMkLst>
            <pc:docMk/>
            <pc:sldMk cId="247731370" sldId="258"/>
            <ac:picMk id="5" creationId="{5E2D2BCB-A9BF-4D32-95E6-F1FB24AE29F7}"/>
          </ac:picMkLst>
        </pc:picChg>
        <pc:picChg chg="add">
          <ac:chgData name="Marlies Blaauw" userId="c9c2ae09-2ada-43d1-bdd9-bbf7d3f2e3b9" providerId="ADAL" clId="{6E059A19-9414-4884-A47D-7D6E70302E6A}" dt="2020-10-20T16:45:57.705" v="540"/>
          <ac:picMkLst>
            <pc:docMk/>
            <pc:sldMk cId="247731370" sldId="258"/>
            <ac:picMk id="6" creationId="{FE3DCA75-C114-4061-AC61-F987E22B33FE}"/>
          </ac:picMkLst>
        </pc:picChg>
      </pc:sldChg>
      <pc:sldChg chg="addSp delSp">
        <pc:chgData name="Marlies Blaauw" userId="c9c2ae09-2ada-43d1-bdd9-bbf7d3f2e3b9" providerId="ADAL" clId="{6E059A19-9414-4884-A47D-7D6E70302E6A}" dt="2020-10-20T16:45:59.278" v="541"/>
        <pc:sldMkLst>
          <pc:docMk/>
          <pc:sldMk cId="2719571187" sldId="259"/>
        </pc:sldMkLst>
        <pc:picChg chg="del">
          <ac:chgData name="Marlies Blaauw" userId="c9c2ae09-2ada-43d1-bdd9-bbf7d3f2e3b9" providerId="ADAL" clId="{6E059A19-9414-4884-A47D-7D6E70302E6A}" dt="2020-10-20T16:45:27.474" v="532" actId="478"/>
          <ac:picMkLst>
            <pc:docMk/>
            <pc:sldMk cId="2719571187" sldId="259"/>
            <ac:picMk id="5" creationId="{D0E5FAF9-4AD5-44AA-AC28-318F75460214}"/>
          </ac:picMkLst>
        </pc:picChg>
        <pc:picChg chg="add">
          <ac:chgData name="Marlies Blaauw" userId="c9c2ae09-2ada-43d1-bdd9-bbf7d3f2e3b9" providerId="ADAL" clId="{6E059A19-9414-4884-A47D-7D6E70302E6A}" dt="2020-10-20T16:45:59.278" v="541"/>
          <ac:picMkLst>
            <pc:docMk/>
            <pc:sldMk cId="2719571187" sldId="259"/>
            <ac:picMk id="6" creationId="{A77BA3D1-A1CA-496B-9BA6-D8A6E18D781D}"/>
          </ac:picMkLst>
        </pc:picChg>
        <pc:picChg chg="add">
          <ac:chgData name="Marlies Blaauw" userId="c9c2ae09-2ada-43d1-bdd9-bbf7d3f2e3b9" providerId="ADAL" clId="{6E059A19-9414-4884-A47D-7D6E70302E6A}" dt="2020-10-20T16:45:59.278" v="541"/>
          <ac:picMkLst>
            <pc:docMk/>
            <pc:sldMk cId="2719571187" sldId="259"/>
            <ac:picMk id="7" creationId="{07B83666-1A9A-45BD-9250-60723298D901}"/>
          </ac:picMkLst>
        </pc:picChg>
      </pc:sldChg>
      <pc:sldChg chg="addSp delSp">
        <pc:chgData name="Marlies Blaauw" userId="c9c2ae09-2ada-43d1-bdd9-bbf7d3f2e3b9" providerId="ADAL" clId="{6E059A19-9414-4884-A47D-7D6E70302E6A}" dt="2020-10-20T16:46:06.410" v="544"/>
        <pc:sldMkLst>
          <pc:docMk/>
          <pc:sldMk cId="422343454" sldId="260"/>
        </pc:sldMkLst>
        <pc:picChg chg="del">
          <ac:chgData name="Marlies Blaauw" userId="c9c2ae09-2ada-43d1-bdd9-bbf7d3f2e3b9" providerId="ADAL" clId="{6E059A19-9414-4884-A47D-7D6E70302E6A}" dt="2020-10-20T16:45:32.361" v="533" actId="478"/>
          <ac:picMkLst>
            <pc:docMk/>
            <pc:sldMk cId="422343454" sldId="260"/>
            <ac:picMk id="5" creationId="{C6C111A1-9B0F-42E7-BB33-E7A1FC9E6E38}"/>
          </ac:picMkLst>
        </pc:picChg>
        <pc:picChg chg="add">
          <ac:chgData name="Marlies Blaauw" userId="c9c2ae09-2ada-43d1-bdd9-bbf7d3f2e3b9" providerId="ADAL" clId="{6E059A19-9414-4884-A47D-7D6E70302E6A}" dt="2020-10-20T16:46:06.410" v="544"/>
          <ac:picMkLst>
            <pc:docMk/>
            <pc:sldMk cId="422343454" sldId="260"/>
            <ac:picMk id="6" creationId="{C987F87B-2AB8-4F9E-9E77-BCB407733675}"/>
          </ac:picMkLst>
        </pc:picChg>
        <pc:picChg chg="add">
          <ac:chgData name="Marlies Blaauw" userId="c9c2ae09-2ada-43d1-bdd9-bbf7d3f2e3b9" providerId="ADAL" clId="{6E059A19-9414-4884-A47D-7D6E70302E6A}" dt="2020-10-20T16:46:06.410" v="544"/>
          <ac:picMkLst>
            <pc:docMk/>
            <pc:sldMk cId="422343454" sldId="260"/>
            <ac:picMk id="7" creationId="{1C54DEC2-B1B1-47DC-8BFB-36BCF20F472D}"/>
          </ac:picMkLst>
        </pc:picChg>
      </pc:sldChg>
      <pc:sldChg chg="modSp">
        <pc:chgData name="Marlies Blaauw" userId="c9c2ae09-2ada-43d1-bdd9-bbf7d3f2e3b9" providerId="ADAL" clId="{6E059A19-9414-4884-A47D-7D6E70302E6A}" dt="2020-10-20T16:14:30.944" v="245" actId="20577"/>
        <pc:sldMkLst>
          <pc:docMk/>
          <pc:sldMk cId="1121954022" sldId="264"/>
        </pc:sldMkLst>
        <pc:spChg chg="mod">
          <ac:chgData name="Marlies Blaauw" userId="c9c2ae09-2ada-43d1-bdd9-bbf7d3f2e3b9" providerId="ADAL" clId="{6E059A19-9414-4884-A47D-7D6E70302E6A}" dt="2020-10-20T16:14:30.944" v="245" actId="20577"/>
          <ac:spMkLst>
            <pc:docMk/>
            <pc:sldMk cId="1121954022" sldId="264"/>
            <ac:spMk id="9" creationId="{1F484737-EC45-7041-9C0F-B6CE9BE6CD14}"/>
          </ac:spMkLst>
        </pc:spChg>
      </pc:sldChg>
      <pc:sldChg chg="addSp delSp modSp">
        <pc:chgData name="Marlies Blaauw" userId="c9c2ae09-2ada-43d1-bdd9-bbf7d3f2e3b9" providerId="ADAL" clId="{6E059A19-9414-4884-A47D-7D6E70302E6A}" dt="2020-10-20T16:46:55.331" v="602" actId="20577"/>
        <pc:sldMkLst>
          <pc:docMk/>
          <pc:sldMk cId="1111036013" sldId="267"/>
        </pc:sldMkLst>
        <pc:spChg chg="mod">
          <ac:chgData name="Marlies Blaauw" userId="c9c2ae09-2ada-43d1-bdd9-bbf7d3f2e3b9" providerId="ADAL" clId="{6E059A19-9414-4884-A47D-7D6E70302E6A}" dt="2020-10-20T16:46:55.331" v="602" actId="20577"/>
          <ac:spMkLst>
            <pc:docMk/>
            <pc:sldMk cId="1111036013" sldId="267"/>
            <ac:spMk id="3" creationId="{A65CEE22-B04A-40D1-980F-49BF924FD20C}"/>
          </ac:spMkLst>
        </pc:spChg>
        <pc:picChg chg="del">
          <ac:chgData name="Marlies Blaauw" userId="c9c2ae09-2ada-43d1-bdd9-bbf7d3f2e3b9" providerId="ADAL" clId="{6E059A19-9414-4884-A47D-7D6E70302E6A}" dt="2020-10-20T16:46:04.224" v="542" actId="478"/>
          <ac:picMkLst>
            <pc:docMk/>
            <pc:sldMk cId="1111036013" sldId="267"/>
            <ac:picMk id="4" creationId="{DE04FE88-0727-4D48-828F-9228B93C679A}"/>
          </ac:picMkLst>
        </pc:picChg>
        <pc:picChg chg="add">
          <ac:chgData name="Marlies Blaauw" userId="c9c2ae09-2ada-43d1-bdd9-bbf7d3f2e3b9" providerId="ADAL" clId="{6E059A19-9414-4884-A47D-7D6E70302E6A}" dt="2020-10-20T16:46:04.573" v="543"/>
          <ac:picMkLst>
            <pc:docMk/>
            <pc:sldMk cId="1111036013" sldId="267"/>
            <ac:picMk id="6" creationId="{5B22E4CC-A6AB-4681-8EF5-69E5526A4DD7}"/>
          </ac:picMkLst>
        </pc:picChg>
        <pc:picChg chg="add">
          <ac:chgData name="Marlies Blaauw" userId="c9c2ae09-2ada-43d1-bdd9-bbf7d3f2e3b9" providerId="ADAL" clId="{6E059A19-9414-4884-A47D-7D6E70302E6A}" dt="2020-10-20T16:46:04.573" v="543"/>
          <ac:picMkLst>
            <pc:docMk/>
            <pc:sldMk cId="1111036013" sldId="267"/>
            <ac:picMk id="7" creationId="{53128F56-8456-4817-9892-7BD9F8A230E7}"/>
          </ac:picMkLst>
        </pc:picChg>
      </pc:sldChg>
      <pc:sldChg chg="addSp delSp">
        <pc:chgData name="Marlies Blaauw" userId="c9c2ae09-2ada-43d1-bdd9-bbf7d3f2e3b9" providerId="ADAL" clId="{6E059A19-9414-4884-A47D-7D6E70302E6A}" dt="2020-10-20T16:46:08.235" v="545"/>
        <pc:sldMkLst>
          <pc:docMk/>
          <pc:sldMk cId="2714299055" sldId="268"/>
        </pc:sldMkLst>
        <pc:picChg chg="del">
          <ac:chgData name="Marlies Blaauw" userId="c9c2ae09-2ada-43d1-bdd9-bbf7d3f2e3b9" providerId="ADAL" clId="{6E059A19-9414-4884-A47D-7D6E70302E6A}" dt="2020-10-20T16:45:33.712" v="534" actId="478"/>
          <ac:picMkLst>
            <pc:docMk/>
            <pc:sldMk cId="2714299055" sldId="268"/>
            <ac:picMk id="4" creationId="{32DA043D-175C-423B-90B0-B0530EB297A0}"/>
          </ac:picMkLst>
        </pc:picChg>
        <pc:picChg chg="add">
          <ac:chgData name="Marlies Blaauw" userId="c9c2ae09-2ada-43d1-bdd9-bbf7d3f2e3b9" providerId="ADAL" clId="{6E059A19-9414-4884-A47D-7D6E70302E6A}" dt="2020-10-20T16:46:08.235" v="545"/>
          <ac:picMkLst>
            <pc:docMk/>
            <pc:sldMk cId="2714299055" sldId="268"/>
            <ac:picMk id="7" creationId="{27F5756C-D155-4C54-89C8-2E80EC98A09A}"/>
          </ac:picMkLst>
        </pc:picChg>
        <pc:picChg chg="add">
          <ac:chgData name="Marlies Blaauw" userId="c9c2ae09-2ada-43d1-bdd9-bbf7d3f2e3b9" providerId="ADAL" clId="{6E059A19-9414-4884-A47D-7D6E70302E6A}" dt="2020-10-20T16:46:08.235" v="545"/>
          <ac:picMkLst>
            <pc:docMk/>
            <pc:sldMk cId="2714299055" sldId="268"/>
            <ac:picMk id="8" creationId="{DB8C4D04-85E8-4FEA-92C6-664E7036C051}"/>
          </ac:picMkLst>
        </pc:picChg>
      </pc:sldChg>
      <pc:sldChg chg="addSp delSp modSp">
        <pc:chgData name="Marlies Blaauw" userId="c9c2ae09-2ada-43d1-bdd9-bbf7d3f2e3b9" providerId="ADAL" clId="{6E059A19-9414-4884-A47D-7D6E70302E6A}" dt="2020-10-20T16:54:17.761" v="1053" actId="20577"/>
        <pc:sldMkLst>
          <pc:docMk/>
          <pc:sldMk cId="638020069" sldId="269"/>
        </pc:sldMkLst>
        <pc:spChg chg="mod">
          <ac:chgData name="Marlies Blaauw" userId="c9c2ae09-2ada-43d1-bdd9-bbf7d3f2e3b9" providerId="ADAL" clId="{6E059A19-9414-4884-A47D-7D6E70302E6A}" dt="2020-10-20T16:54:17.761" v="1053" actId="20577"/>
          <ac:spMkLst>
            <pc:docMk/>
            <pc:sldMk cId="638020069" sldId="269"/>
            <ac:spMk id="3" creationId="{EE117A9D-0FED-4270-890D-EF65FFFB4470}"/>
          </ac:spMkLst>
        </pc:spChg>
        <pc:picChg chg="del">
          <ac:chgData name="Marlies Blaauw" userId="c9c2ae09-2ada-43d1-bdd9-bbf7d3f2e3b9" providerId="ADAL" clId="{6E059A19-9414-4884-A47D-7D6E70302E6A}" dt="2020-10-20T16:45:35.362" v="535" actId="478"/>
          <ac:picMkLst>
            <pc:docMk/>
            <pc:sldMk cId="638020069" sldId="269"/>
            <ac:picMk id="6" creationId="{E4CC32A4-33F1-42A9-B6D2-F57CDE3D3566}"/>
          </ac:picMkLst>
        </pc:picChg>
        <pc:picChg chg="add">
          <ac:chgData name="Marlies Blaauw" userId="c9c2ae09-2ada-43d1-bdd9-bbf7d3f2e3b9" providerId="ADAL" clId="{6E059A19-9414-4884-A47D-7D6E70302E6A}" dt="2020-10-20T16:46:14.137" v="547"/>
          <ac:picMkLst>
            <pc:docMk/>
            <pc:sldMk cId="638020069" sldId="269"/>
            <ac:picMk id="7" creationId="{38A4BE11-3829-4749-926F-EDDC002D5CD3}"/>
          </ac:picMkLst>
        </pc:picChg>
        <pc:picChg chg="add">
          <ac:chgData name="Marlies Blaauw" userId="c9c2ae09-2ada-43d1-bdd9-bbf7d3f2e3b9" providerId="ADAL" clId="{6E059A19-9414-4884-A47D-7D6E70302E6A}" dt="2020-10-20T16:46:14.137" v="547"/>
          <ac:picMkLst>
            <pc:docMk/>
            <pc:sldMk cId="638020069" sldId="269"/>
            <ac:picMk id="8" creationId="{17BD7CA0-4BB0-4447-9AB8-032BBEA3489C}"/>
          </ac:picMkLst>
        </pc:picChg>
      </pc:sldChg>
      <pc:sldChg chg="addSp modSp">
        <pc:chgData name="Marlies Blaauw" userId="c9c2ae09-2ada-43d1-bdd9-bbf7d3f2e3b9" providerId="ADAL" clId="{6E059A19-9414-4884-A47D-7D6E70302E6A}" dt="2020-10-20T16:53:35.361" v="959" actId="20577"/>
        <pc:sldMkLst>
          <pc:docMk/>
          <pc:sldMk cId="291577891" sldId="270"/>
        </pc:sldMkLst>
        <pc:spChg chg="mod">
          <ac:chgData name="Marlies Blaauw" userId="c9c2ae09-2ada-43d1-bdd9-bbf7d3f2e3b9" providerId="ADAL" clId="{6E059A19-9414-4884-A47D-7D6E70302E6A}" dt="2020-10-20T16:53:35.361" v="959" actId="20577"/>
          <ac:spMkLst>
            <pc:docMk/>
            <pc:sldMk cId="291577891" sldId="270"/>
            <ac:spMk id="3" creationId="{53AEB7CE-22B0-4BBF-84AC-41CFECFD5113}"/>
          </ac:spMkLst>
        </pc:spChg>
        <pc:picChg chg="add">
          <ac:chgData name="Marlies Blaauw" userId="c9c2ae09-2ada-43d1-bdd9-bbf7d3f2e3b9" providerId="ADAL" clId="{6E059A19-9414-4884-A47D-7D6E70302E6A}" dt="2020-10-20T16:45:12.487" v="527"/>
          <ac:picMkLst>
            <pc:docMk/>
            <pc:sldMk cId="291577891" sldId="270"/>
            <ac:picMk id="4" creationId="{8F3FD4B1-CD97-4314-81B8-01C9C4DB2846}"/>
          </ac:picMkLst>
        </pc:picChg>
        <pc:picChg chg="add">
          <ac:chgData name="Marlies Blaauw" userId="c9c2ae09-2ada-43d1-bdd9-bbf7d3f2e3b9" providerId="ADAL" clId="{6E059A19-9414-4884-A47D-7D6E70302E6A}" dt="2020-10-20T16:45:12.487" v="527"/>
          <ac:picMkLst>
            <pc:docMk/>
            <pc:sldMk cId="291577891" sldId="270"/>
            <ac:picMk id="5" creationId="{77328106-7CB1-47CE-B44B-13E8CE84FD4A}"/>
          </ac:picMkLst>
        </pc:picChg>
      </pc:sldChg>
      <pc:sldChg chg="addSp modSp add">
        <pc:chgData name="Marlies Blaauw" userId="c9c2ae09-2ada-43d1-bdd9-bbf7d3f2e3b9" providerId="ADAL" clId="{6E059A19-9414-4884-A47D-7D6E70302E6A}" dt="2020-10-20T16:52:45.412" v="884" actId="20577"/>
        <pc:sldMkLst>
          <pc:docMk/>
          <pc:sldMk cId="3604989805" sldId="271"/>
        </pc:sldMkLst>
        <pc:spChg chg="mod">
          <ac:chgData name="Marlies Blaauw" userId="c9c2ae09-2ada-43d1-bdd9-bbf7d3f2e3b9" providerId="ADAL" clId="{6E059A19-9414-4884-A47D-7D6E70302E6A}" dt="2020-10-20T16:43:35.052" v="521" actId="20577"/>
          <ac:spMkLst>
            <pc:docMk/>
            <pc:sldMk cId="3604989805" sldId="271"/>
            <ac:spMk id="2" creationId="{FF049D69-D218-46A7-A98B-2DB7E5F09497}"/>
          </ac:spMkLst>
        </pc:spChg>
        <pc:spChg chg="mod">
          <ac:chgData name="Marlies Blaauw" userId="c9c2ae09-2ada-43d1-bdd9-bbf7d3f2e3b9" providerId="ADAL" clId="{6E059A19-9414-4884-A47D-7D6E70302E6A}" dt="2020-10-20T16:52:45.412" v="884" actId="20577"/>
          <ac:spMkLst>
            <pc:docMk/>
            <pc:sldMk cId="3604989805" sldId="271"/>
            <ac:spMk id="3" creationId="{77CF03F8-0B2B-4DFA-A795-FD39407AA91A}"/>
          </ac:spMkLst>
        </pc:spChg>
        <pc:picChg chg="add">
          <ac:chgData name="Marlies Blaauw" userId="c9c2ae09-2ada-43d1-bdd9-bbf7d3f2e3b9" providerId="ADAL" clId="{6E059A19-9414-4884-A47D-7D6E70302E6A}" dt="2020-10-20T16:46:12.353" v="546"/>
          <ac:picMkLst>
            <pc:docMk/>
            <pc:sldMk cId="3604989805" sldId="271"/>
            <ac:picMk id="4" creationId="{0817622A-D236-4BF7-936D-DD44ACC1AE2F}"/>
          </ac:picMkLst>
        </pc:picChg>
        <pc:picChg chg="add">
          <ac:chgData name="Marlies Blaauw" userId="c9c2ae09-2ada-43d1-bdd9-bbf7d3f2e3b9" providerId="ADAL" clId="{6E059A19-9414-4884-A47D-7D6E70302E6A}" dt="2020-10-20T16:46:12.353" v="546"/>
          <ac:picMkLst>
            <pc:docMk/>
            <pc:sldMk cId="3604989805" sldId="271"/>
            <ac:picMk id="5" creationId="{42008266-9FB4-401E-B8DD-67672B7B2B81}"/>
          </ac:picMkLst>
        </pc:picChg>
        <pc:picChg chg="add mod modCrop">
          <ac:chgData name="Marlies Blaauw" userId="c9c2ae09-2ada-43d1-bdd9-bbf7d3f2e3b9" providerId="ADAL" clId="{6E059A19-9414-4884-A47D-7D6E70302E6A}" dt="2020-10-20T16:52:18.997" v="780" actId="1076"/>
          <ac:picMkLst>
            <pc:docMk/>
            <pc:sldMk cId="3604989805" sldId="271"/>
            <ac:picMk id="6" creationId="{C7784A27-CD87-4073-8985-6584C167E535}"/>
          </ac:picMkLst>
        </pc:picChg>
      </pc:sldChg>
      <pc:sldChg chg="addSp modSp add">
        <pc:chgData name="Marlies Blaauw" userId="c9c2ae09-2ada-43d1-bdd9-bbf7d3f2e3b9" providerId="ADAL" clId="{6E059A19-9414-4884-A47D-7D6E70302E6A}" dt="2020-10-20T16:53:19.030" v="935"/>
        <pc:sldMkLst>
          <pc:docMk/>
          <pc:sldMk cId="722691558" sldId="272"/>
        </pc:sldMkLst>
        <pc:spChg chg="mod">
          <ac:chgData name="Marlies Blaauw" userId="c9c2ae09-2ada-43d1-bdd9-bbf7d3f2e3b9" providerId="ADAL" clId="{6E059A19-9414-4884-A47D-7D6E70302E6A}" dt="2020-10-20T16:53:08.307" v="934" actId="20577"/>
          <ac:spMkLst>
            <pc:docMk/>
            <pc:sldMk cId="722691558" sldId="272"/>
            <ac:spMk id="2" creationId="{6851BF33-BCEB-4005-8134-661836B08BC4}"/>
          </ac:spMkLst>
        </pc:spChg>
        <pc:picChg chg="add">
          <ac:chgData name="Marlies Blaauw" userId="c9c2ae09-2ada-43d1-bdd9-bbf7d3f2e3b9" providerId="ADAL" clId="{6E059A19-9414-4884-A47D-7D6E70302E6A}" dt="2020-10-20T16:53:19.030" v="935"/>
          <ac:picMkLst>
            <pc:docMk/>
            <pc:sldMk cId="722691558" sldId="272"/>
            <ac:picMk id="4" creationId="{64C6B02A-F700-4D10-8D3F-93FFE46E2474}"/>
          </ac:picMkLst>
        </pc:picChg>
        <pc:picChg chg="add">
          <ac:chgData name="Marlies Blaauw" userId="c9c2ae09-2ada-43d1-bdd9-bbf7d3f2e3b9" providerId="ADAL" clId="{6E059A19-9414-4884-A47D-7D6E70302E6A}" dt="2020-10-20T16:53:19.030" v="935"/>
          <ac:picMkLst>
            <pc:docMk/>
            <pc:sldMk cId="722691558" sldId="272"/>
            <ac:picMk id="5" creationId="{91B1DEC9-D694-4E27-822F-B2D7D1BBD912}"/>
          </ac:picMkLst>
        </pc:picChg>
      </pc:sldChg>
      <pc:sldChg chg="modSp add">
        <pc:chgData name="Marlies Blaauw" userId="c9c2ae09-2ada-43d1-bdd9-bbf7d3f2e3b9" providerId="ADAL" clId="{6E059A19-9414-4884-A47D-7D6E70302E6A}" dt="2020-10-20T16:54:25.702" v="1081" actId="20577"/>
        <pc:sldMkLst>
          <pc:docMk/>
          <pc:sldMk cId="2788686336" sldId="273"/>
        </pc:sldMkLst>
        <pc:spChg chg="mod">
          <ac:chgData name="Marlies Blaauw" userId="c9c2ae09-2ada-43d1-bdd9-bbf7d3f2e3b9" providerId="ADAL" clId="{6E059A19-9414-4884-A47D-7D6E70302E6A}" dt="2020-10-20T16:54:25.702" v="1081" actId="20577"/>
          <ac:spMkLst>
            <pc:docMk/>
            <pc:sldMk cId="2788686336" sldId="273"/>
            <ac:spMk id="2" creationId="{FABD64F8-903F-46DA-A49E-34FCCF98B2E7}"/>
          </ac:spMkLst>
        </pc:spChg>
      </pc:sldChg>
    </pc:docChg>
  </pc:docChgLst>
  <pc:docChgLst>
    <pc:chgData name="Marlies Blaauw" userId="c9c2ae09-2ada-43d1-bdd9-bbf7d3f2e3b9" providerId="ADAL" clId="{CBF9E992-2FFC-4C29-95DD-F102F2BA7DC9}"/>
    <pc:docChg chg="modSld sldOrd">
      <pc:chgData name="Marlies Blaauw" userId="c9c2ae09-2ada-43d1-bdd9-bbf7d3f2e3b9" providerId="ADAL" clId="{CBF9E992-2FFC-4C29-95DD-F102F2BA7DC9}" dt="2021-12-17T10:53:13.279" v="2"/>
      <pc:docMkLst>
        <pc:docMk/>
      </pc:docMkLst>
      <pc:sldChg chg="modSp">
        <pc:chgData name="Marlies Blaauw" userId="c9c2ae09-2ada-43d1-bdd9-bbf7d3f2e3b9" providerId="ADAL" clId="{CBF9E992-2FFC-4C29-95DD-F102F2BA7DC9}" dt="2021-12-17T10:53:10.597" v="0" actId="1038"/>
        <pc:sldMkLst>
          <pc:docMk/>
          <pc:sldMk cId="824592440" sldId="256"/>
        </pc:sldMkLst>
        <pc:picChg chg="mod">
          <ac:chgData name="Marlies Blaauw" userId="c9c2ae09-2ada-43d1-bdd9-bbf7d3f2e3b9" providerId="ADAL" clId="{CBF9E992-2FFC-4C29-95DD-F102F2BA7DC9}" dt="2021-12-17T10:53:10.597" v="0" actId="1038"/>
          <ac:picMkLst>
            <pc:docMk/>
            <pc:sldMk cId="824592440" sldId="256"/>
            <ac:picMk id="1026" creationId="{32B72868-2F3E-47FD-A2AD-E19DE5E379C1}"/>
          </ac:picMkLst>
        </pc:picChg>
      </pc:sldChg>
      <pc:sldChg chg="ord">
        <pc:chgData name="Marlies Blaauw" userId="c9c2ae09-2ada-43d1-bdd9-bbf7d3f2e3b9" providerId="ADAL" clId="{CBF9E992-2FFC-4C29-95DD-F102F2BA7DC9}" dt="2021-12-17T10:53:13.279" v="2"/>
        <pc:sldMkLst>
          <pc:docMk/>
          <pc:sldMk cId="3603719512" sldId="275"/>
        </pc:sldMkLst>
      </pc:sldChg>
    </pc:docChg>
  </pc:docChgLst>
  <pc:docChgLst>
    <pc:chgData name="Marlies Blaauw" userId="c9c2ae09-2ada-43d1-bdd9-bbf7d3f2e3b9" providerId="ADAL" clId="{D348925A-51E0-4598-9306-00FE866D1149}"/>
    <pc:docChg chg="addSld modSld">
      <pc:chgData name="Marlies Blaauw" userId="c9c2ae09-2ada-43d1-bdd9-bbf7d3f2e3b9" providerId="ADAL" clId="{D348925A-51E0-4598-9306-00FE866D1149}" dt="2020-05-29T12:07:03.413" v="140" actId="20577"/>
      <pc:docMkLst>
        <pc:docMk/>
      </pc:docMkLst>
      <pc:sldChg chg="modSp">
        <pc:chgData name="Marlies Blaauw" userId="c9c2ae09-2ada-43d1-bdd9-bbf7d3f2e3b9" providerId="ADAL" clId="{D348925A-51E0-4598-9306-00FE866D1149}" dt="2020-05-29T12:07:03.413" v="140" actId="20577"/>
        <pc:sldMkLst>
          <pc:docMk/>
          <pc:sldMk cId="1344487160" sldId="257"/>
        </pc:sldMkLst>
        <pc:spChg chg="mod">
          <ac:chgData name="Marlies Blaauw" userId="c9c2ae09-2ada-43d1-bdd9-bbf7d3f2e3b9" providerId="ADAL" clId="{D348925A-51E0-4598-9306-00FE866D1149}" dt="2020-05-29T12:07:03.413" v="140" actId="20577"/>
          <ac:spMkLst>
            <pc:docMk/>
            <pc:sldMk cId="1344487160" sldId="257"/>
            <ac:spMk id="3" creationId="{007B5C9E-E272-4D6B-987B-E4A7734490AB}"/>
          </ac:spMkLst>
        </pc:spChg>
      </pc:sldChg>
      <pc:sldChg chg="modSp add">
        <pc:chgData name="Marlies Blaauw" userId="c9c2ae09-2ada-43d1-bdd9-bbf7d3f2e3b9" providerId="ADAL" clId="{D348925A-51E0-4598-9306-00FE866D1149}" dt="2020-05-25T11:10:24.257" v="139" actId="20577"/>
        <pc:sldMkLst>
          <pc:docMk/>
          <pc:sldMk cId="291577891" sldId="270"/>
        </pc:sldMkLst>
        <pc:spChg chg="mod">
          <ac:chgData name="Marlies Blaauw" userId="c9c2ae09-2ada-43d1-bdd9-bbf7d3f2e3b9" providerId="ADAL" clId="{D348925A-51E0-4598-9306-00FE866D1149}" dt="2020-05-25T11:09:50.130" v="24" actId="20577"/>
          <ac:spMkLst>
            <pc:docMk/>
            <pc:sldMk cId="291577891" sldId="270"/>
            <ac:spMk id="2" creationId="{93AE052C-F827-469C-975C-434BD723B986}"/>
          </ac:spMkLst>
        </pc:spChg>
        <pc:spChg chg="mod">
          <ac:chgData name="Marlies Blaauw" userId="c9c2ae09-2ada-43d1-bdd9-bbf7d3f2e3b9" providerId="ADAL" clId="{D348925A-51E0-4598-9306-00FE866D1149}" dt="2020-05-25T11:10:24.257" v="139" actId="20577"/>
          <ac:spMkLst>
            <pc:docMk/>
            <pc:sldMk cId="291577891" sldId="270"/>
            <ac:spMk id="3" creationId="{53AEB7CE-22B0-4BBF-84AC-41CFECFD5113}"/>
          </ac:spMkLst>
        </pc:spChg>
      </pc:sldChg>
    </pc:docChg>
  </pc:docChgLst>
  <pc:docChgLst>
    <pc:chgData name="Marlies Blaauw" userId="c9c2ae09-2ada-43d1-bdd9-bbf7d3f2e3b9" providerId="ADAL" clId="{5472CB7D-EB70-4533-9206-E84CE9EFCDB9}"/>
    <pc:docChg chg="modSld sldOrd">
      <pc:chgData name="Marlies Blaauw" userId="c9c2ae09-2ada-43d1-bdd9-bbf7d3f2e3b9" providerId="ADAL" clId="{5472CB7D-EB70-4533-9206-E84CE9EFCDB9}" dt="2021-07-05T11:49:55.700" v="2"/>
      <pc:docMkLst>
        <pc:docMk/>
      </pc:docMkLst>
      <pc:sldChg chg="addSp modSp ord">
        <pc:chgData name="Marlies Blaauw" userId="c9c2ae09-2ada-43d1-bdd9-bbf7d3f2e3b9" providerId="ADAL" clId="{5472CB7D-EB70-4533-9206-E84CE9EFCDB9}" dt="2021-07-05T11:49:55.700" v="2"/>
        <pc:sldMkLst>
          <pc:docMk/>
          <pc:sldMk cId="2540949548" sldId="274"/>
        </pc:sldMkLst>
        <pc:picChg chg="add mod">
          <ac:chgData name="Marlies Blaauw" userId="c9c2ae09-2ada-43d1-bdd9-bbf7d3f2e3b9" providerId="ADAL" clId="{5472CB7D-EB70-4533-9206-E84CE9EFCDB9}" dt="2021-07-05T11:49:41.101" v="0"/>
          <ac:picMkLst>
            <pc:docMk/>
            <pc:sldMk cId="2540949548" sldId="274"/>
            <ac:picMk id="5" creationId="{B5464179-93E6-4653-940E-4F8C8AD451AC}"/>
          </ac:picMkLst>
        </pc:picChg>
        <pc:picChg chg="add mod">
          <ac:chgData name="Marlies Blaauw" userId="c9c2ae09-2ada-43d1-bdd9-bbf7d3f2e3b9" providerId="ADAL" clId="{5472CB7D-EB70-4533-9206-E84CE9EFCDB9}" dt="2021-07-05T11:49:41.101" v="0"/>
          <ac:picMkLst>
            <pc:docMk/>
            <pc:sldMk cId="2540949548" sldId="274"/>
            <ac:picMk id="6" creationId="{67281ADF-8634-4628-8570-7DA2A6B95527}"/>
          </ac:picMkLst>
        </pc:picChg>
      </pc:sldChg>
    </pc:docChg>
  </pc:docChgLst>
  <pc:docChgLst>
    <pc:chgData name="Wietse Fopma" userId="S::w.fopma@noorderpoort.nl::0a769943-bc47-4320-8416-2ae1a335b242" providerId="AD" clId="Web-{1AD81846-D5F9-680D-AABC-2FEFACE13738}"/>
    <pc:docChg chg="addSld modSld">
      <pc:chgData name="Wietse Fopma" userId="S::w.fopma@noorderpoort.nl::0a769943-bc47-4320-8416-2ae1a335b242" providerId="AD" clId="Web-{1AD81846-D5F9-680D-AABC-2FEFACE13738}" dt="2022-06-07T11:51:07.750" v="4" actId="14100"/>
      <pc:docMkLst>
        <pc:docMk/>
      </pc:docMkLst>
      <pc:sldChg chg="addSp delSp modSp">
        <pc:chgData name="Wietse Fopma" userId="S::w.fopma@noorderpoort.nl::0a769943-bc47-4320-8416-2ae1a335b242" providerId="AD" clId="Web-{1AD81846-D5F9-680D-AABC-2FEFACE13738}" dt="2022-06-07T11:51:07.750" v="4" actId="14100"/>
        <pc:sldMkLst>
          <pc:docMk/>
          <pc:sldMk cId="824592440" sldId="256"/>
        </pc:sldMkLst>
        <pc:picChg chg="add mod">
          <ac:chgData name="Wietse Fopma" userId="S::w.fopma@noorderpoort.nl::0a769943-bc47-4320-8416-2ae1a335b242" providerId="AD" clId="Web-{1AD81846-D5F9-680D-AABC-2FEFACE13738}" dt="2022-06-07T11:51:07.750" v="4" actId="14100"/>
          <ac:picMkLst>
            <pc:docMk/>
            <pc:sldMk cId="824592440" sldId="256"/>
            <ac:picMk id="5" creationId="{7C842E07-A5A6-C700-DDB9-FDE0934352E5}"/>
          </ac:picMkLst>
        </pc:picChg>
        <pc:picChg chg="del">
          <ac:chgData name="Wietse Fopma" userId="S::w.fopma@noorderpoort.nl::0a769943-bc47-4320-8416-2ae1a335b242" providerId="AD" clId="Web-{1AD81846-D5F9-680D-AABC-2FEFACE13738}" dt="2022-06-07T11:50:59.984" v="1"/>
          <ac:picMkLst>
            <pc:docMk/>
            <pc:sldMk cId="824592440" sldId="256"/>
            <ac:picMk id="7" creationId="{F91DA050-8733-4E8A-B913-4A2D0E3FF5EE}"/>
          </ac:picMkLst>
        </pc:picChg>
      </pc:sldChg>
      <pc:sldChg chg="add">
        <pc:chgData name="Wietse Fopma" userId="S::w.fopma@noorderpoort.nl::0a769943-bc47-4320-8416-2ae1a335b242" providerId="AD" clId="Web-{1AD81846-D5F9-680D-AABC-2FEFACE13738}" dt="2022-06-07T11:50:52.062" v="0"/>
        <pc:sldMkLst>
          <pc:docMk/>
          <pc:sldMk cId="2305063619" sldId="27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3B382-A6DF-4638-8031-BC67C18331AF}"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31849632-9671-4040-BC2D-E26401CE459B}">
      <dgm:prSet/>
      <dgm:spPr/>
      <dgm:t>
        <a:bodyPr/>
        <a:lstStyle/>
        <a:p>
          <a:pPr>
            <a:lnSpc>
              <a:spcPct val="100000"/>
            </a:lnSpc>
          </a:pPr>
          <a:r>
            <a:rPr lang="nl-NL"/>
            <a:t>Welke methode gebruik je om nepnieuws te herkennen?</a:t>
          </a:r>
          <a:endParaRPr lang="en-US"/>
        </a:p>
      </dgm:t>
    </dgm:pt>
    <dgm:pt modelId="{8330E919-FCAB-4DD2-89EC-50B53420CF30}" type="parTrans" cxnId="{1204CC58-B3C6-4293-8202-431599E3334D}">
      <dgm:prSet/>
      <dgm:spPr/>
      <dgm:t>
        <a:bodyPr/>
        <a:lstStyle/>
        <a:p>
          <a:endParaRPr lang="en-US"/>
        </a:p>
      </dgm:t>
    </dgm:pt>
    <dgm:pt modelId="{CDB7BA51-9582-4BC5-B134-1A640CFBE771}" type="sibTrans" cxnId="{1204CC58-B3C6-4293-8202-431599E3334D}">
      <dgm:prSet/>
      <dgm:spPr/>
      <dgm:t>
        <a:bodyPr/>
        <a:lstStyle/>
        <a:p>
          <a:pPr>
            <a:lnSpc>
              <a:spcPct val="100000"/>
            </a:lnSpc>
          </a:pPr>
          <a:endParaRPr lang="en-US"/>
        </a:p>
      </dgm:t>
    </dgm:pt>
    <dgm:pt modelId="{14DF4014-1037-43BE-8D12-8712DCECC5E5}">
      <dgm:prSet/>
      <dgm:spPr/>
      <dgm:t>
        <a:bodyPr/>
        <a:lstStyle/>
        <a:p>
          <a:pPr>
            <a:lnSpc>
              <a:spcPct val="100000"/>
            </a:lnSpc>
          </a:pPr>
          <a:r>
            <a:rPr lang="nl-NL"/>
            <a:t>Waardoor wordt deep fake gemaakt?</a:t>
          </a:r>
          <a:endParaRPr lang="en-US"/>
        </a:p>
      </dgm:t>
    </dgm:pt>
    <dgm:pt modelId="{85314A00-15BE-4374-B2E1-1BBDBBB1831D}" type="parTrans" cxnId="{6515E0EC-F90F-4853-BFB1-300959E745D1}">
      <dgm:prSet/>
      <dgm:spPr/>
      <dgm:t>
        <a:bodyPr/>
        <a:lstStyle/>
        <a:p>
          <a:endParaRPr lang="en-US"/>
        </a:p>
      </dgm:t>
    </dgm:pt>
    <dgm:pt modelId="{3FBA551E-EC52-42FB-AE5A-47F622241ABB}" type="sibTrans" cxnId="{6515E0EC-F90F-4853-BFB1-300959E745D1}">
      <dgm:prSet/>
      <dgm:spPr/>
      <dgm:t>
        <a:bodyPr/>
        <a:lstStyle/>
        <a:p>
          <a:endParaRPr lang="en-US"/>
        </a:p>
      </dgm:t>
    </dgm:pt>
    <dgm:pt modelId="{B742B467-F7D1-418C-814F-2926312D142E}" type="pres">
      <dgm:prSet presAssocID="{69F3B382-A6DF-4638-8031-BC67C18331AF}" presName="root" presStyleCnt="0">
        <dgm:presLayoutVars>
          <dgm:dir/>
          <dgm:resizeHandles val="exact"/>
        </dgm:presLayoutVars>
      </dgm:prSet>
      <dgm:spPr/>
    </dgm:pt>
    <dgm:pt modelId="{AA1B5B09-88EE-4816-8FA0-491A9ACF34D0}" type="pres">
      <dgm:prSet presAssocID="{69F3B382-A6DF-4638-8031-BC67C18331AF}" presName="container" presStyleCnt="0">
        <dgm:presLayoutVars>
          <dgm:dir/>
          <dgm:resizeHandles val="exact"/>
        </dgm:presLayoutVars>
      </dgm:prSet>
      <dgm:spPr/>
    </dgm:pt>
    <dgm:pt modelId="{DA7A76D0-3A4E-47AE-9D9F-521733676C69}" type="pres">
      <dgm:prSet presAssocID="{31849632-9671-4040-BC2D-E26401CE459B}" presName="compNode" presStyleCnt="0"/>
      <dgm:spPr/>
    </dgm:pt>
    <dgm:pt modelId="{3DE8DD02-18B9-420D-9A5B-E8E718BC3529}" type="pres">
      <dgm:prSet presAssocID="{31849632-9671-4040-BC2D-E26401CE459B}" presName="iconBgRect" presStyleLbl="bgShp" presStyleIdx="0" presStyleCnt="2"/>
      <dgm:spPr/>
    </dgm:pt>
    <dgm:pt modelId="{3C4F5BBC-5DFE-41BB-B196-60BC701478C0}" type="pres">
      <dgm:prSet presAssocID="{31849632-9671-4040-BC2D-E26401CE459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B20DC5B2-97F8-484D-836C-458476093911}" type="pres">
      <dgm:prSet presAssocID="{31849632-9671-4040-BC2D-E26401CE459B}" presName="spaceRect" presStyleCnt="0"/>
      <dgm:spPr/>
    </dgm:pt>
    <dgm:pt modelId="{3C5C1280-3004-4445-B29F-FB1974F5CEBE}" type="pres">
      <dgm:prSet presAssocID="{31849632-9671-4040-BC2D-E26401CE459B}" presName="textRect" presStyleLbl="revTx" presStyleIdx="0" presStyleCnt="2">
        <dgm:presLayoutVars>
          <dgm:chMax val="1"/>
          <dgm:chPref val="1"/>
        </dgm:presLayoutVars>
      </dgm:prSet>
      <dgm:spPr/>
    </dgm:pt>
    <dgm:pt modelId="{9D5C320A-1365-4741-86A3-0FE7A3FBD1B5}" type="pres">
      <dgm:prSet presAssocID="{CDB7BA51-9582-4BC5-B134-1A640CFBE771}" presName="sibTrans" presStyleLbl="sibTrans2D1" presStyleIdx="0" presStyleCnt="0"/>
      <dgm:spPr/>
    </dgm:pt>
    <dgm:pt modelId="{344C8134-592C-4479-81D6-D22682AC34CD}" type="pres">
      <dgm:prSet presAssocID="{14DF4014-1037-43BE-8D12-8712DCECC5E5}" presName="compNode" presStyleCnt="0"/>
      <dgm:spPr/>
    </dgm:pt>
    <dgm:pt modelId="{C615788B-94D8-4113-8B92-B700E2E557A1}" type="pres">
      <dgm:prSet presAssocID="{14DF4014-1037-43BE-8D12-8712DCECC5E5}" presName="iconBgRect" presStyleLbl="bgShp" presStyleIdx="1" presStyleCnt="2"/>
      <dgm:spPr/>
    </dgm:pt>
    <dgm:pt modelId="{5DF3E1D6-0198-46F2-83E4-03C05A8743CF}" type="pres">
      <dgm:prSet presAssocID="{14DF4014-1037-43BE-8D12-8712DCECC5E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rant"/>
        </a:ext>
      </dgm:extLst>
    </dgm:pt>
    <dgm:pt modelId="{A58AE643-B5AF-4909-BE3A-103047CAFC1B}" type="pres">
      <dgm:prSet presAssocID="{14DF4014-1037-43BE-8D12-8712DCECC5E5}" presName="spaceRect" presStyleCnt="0"/>
      <dgm:spPr/>
    </dgm:pt>
    <dgm:pt modelId="{78C0E0B4-F4B2-46B0-AE27-D877512A63E6}" type="pres">
      <dgm:prSet presAssocID="{14DF4014-1037-43BE-8D12-8712DCECC5E5}" presName="textRect" presStyleLbl="revTx" presStyleIdx="1" presStyleCnt="2">
        <dgm:presLayoutVars>
          <dgm:chMax val="1"/>
          <dgm:chPref val="1"/>
        </dgm:presLayoutVars>
      </dgm:prSet>
      <dgm:spPr/>
    </dgm:pt>
  </dgm:ptLst>
  <dgm:cxnLst>
    <dgm:cxn modelId="{1204CC58-B3C6-4293-8202-431599E3334D}" srcId="{69F3B382-A6DF-4638-8031-BC67C18331AF}" destId="{31849632-9671-4040-BC2D-E26401CE459B}" srcOrd="0" destOrd="0" parTransId="{8330E919-FCAB-4DD2-89EC-50B53420CF30}" sibTransId="{CDB7BA51-9582-4BC5-B134-1A640CFBE771}"/>
    <dgm:cxn modelId="{FB5FC37A-4D7F-4621-83DB-BCCECE0850C1}" type="presOf" srcId="{14DF4014-1037-43BE-8D12-8712DCECC5E5}" destId="{78C0E0B4-F4B2-46B0-AE27-D877512A63E6}" srcOrd="0" destOrd="0" presId="urn:microsoft.com/office/officeart/2018/2/layout/IconCircleList"/>
    <dgm:cxn modelId="{6F338B88-DCAE-462C-B8AB-3C797BE264DF}" type="presOf" srcId="{CDB7BA51-9582-4BC5-B134-1A640CFBE771}" destId="{9D5C320A-1365-4741-86A3-0FE7A3FBD1B5}" srcOrd="0" destOrd="0" presId="urn:microsoft.com/office/officeart/2018/2/layout/IconCircleList"/>
    <dgm:cxn modelId="{44F7439C-A81C-49A2-B1CA-BDB2B542ABDC}" type="presOf" srcId="{69F3B382-A6DF-4638-8031-BC67C18331AF}" destId="{B742B467-F7D1-418C-814F-2926312D142E}" srcOrd="0" destOrd="0" presId="urn:microsoft.com/office/officeart/2018/2/layout/IconCircleList"/>
    <dgm:cxn modelId="{608D1ECA-CC4A-4A7D-BD48-E0A3AF82DB2E}" type="presOf" srcId="{31849632-9671-4040-BC2D-E26401CE459B}" destId="{3C5C1280-3004-4445-B29F-FB1974F5CEBE}" srcOrd="0" destOrd="0" presId="urn:microsoft.com/office/officeart/2018/2/layout/IconCircleList"/>
    <dgm:cxn modelId="{6515E0EC-F90F-4853-BFB1-300959E745D1}" srcId="{69F3B382-A6DF-4638-8031-BC67C18331AF}" destId="{14DF4014-1037-43BE-8D12-8712DCECC5E5}" srcOrd="1" destOrd="0" parTransId="{85314A00-15BE-4374-B2E1-1BBDBBB1831D}" sibTransId="{3FBA551E-EC52-42FB-AE5A-47F622241ABB}"/>
    <dgm:cxn modelId="{B2051DB7-B174-452F-A2FB-540B35EF8FB5}" type="presParOf" srcId="{B742B467-F7D1-418C-814F-2926312D142E}" destId="{AA1B5B09-88EE-4816-8FA0-491A9ACF34D0}" srcOrd="0" destOrd="0" presId="urn:microsoft.com/office/officeart/2018/2/layout/IconCircleList"/>
    <dgm:cxn modelId="{1A891E40-BF97-4EA4-91F6-5D8B3D33237E}" type="presParOf" srcId="{AA1B5B09-88EE-4816-8FA0-491A9ACF34D0}" destId="{DA7A76D0-3A4E-47AE-9D9F-521733676C69}" srcOrd="0" destOrd="0" presId="urn:microsoft.com/office/officeart/2018/2/layout/IconCircleList"/>
    <dgm:cxn modelId="{0B8E4929-7D63-4B8E-8845-92AC586D1284}" type="presParOf" srcId="{DA7A76D0-3A4E-47AE-9D9F-521733676C69}" destId="{3DE8DD02-18B9-420D-9A5B-E8E718BC3529}" srcOrd="0" destOrd="0" presId="urn:microsoft.com/office/officeart/2018/2/layout/IconCircleList"/>
    <dgm:cxn modelId="{C49172AE-EDBE-4A3C-B464-3D74B46D260B}" type="presParOf" srcId="{DA7A76D0-3A4E-47AE-9D9F-521733676C69}" destId="{3C4F5BBC-5DFE-41BB-B196-60BC701478C0}" srcOrd="1" destOrd="0" presId="urn:microsoft.com/office/officeart/2018/2/layout/IconCircleList"/>
    <dgm:cxn modelId="{B38BA54E-E590-40CA-BB63-2C18E5302700}" type="presParOf" srcId="{DA7A76D0-3A4E-47AE-9D9F-521733676C69}" destId="{B20DC5B2-97F8-484D-836C-458476093911}" srcOrd="2" destOrd="0" presId="urn:microsoft.com/office/officeart/2018/2/layout/IconCircleList"/>
    <dgm:cxn modelId="{A3F162C1-1302-4885-8E8F-C109BA8A2063}" type="presParOf" srcId="{DA7A76D0-3A4E-47AE-9D9F-521733676C69}" destId="{3C5C1280-3004-4445-B29F-FB1974F5CEBE}" srcOrd="3" destOrd="0" presId="urn:microsoft.com/office/officeart/2018/2/layout/IconCircleList"/>
    <dgm:cxn modelId="{4CE4364C-C4ED-4E4D-B375-95E1D4CFBB59}" type="presParOf" srcId="{AA1B5B09-88EE-4816-8FA0-491A9ACF34D0}" destId="{9D5C320A-1365-4741-86A3-0FE7A3FBD1B5}" srcOrd="1" destOrd="0" presId="urn:microsoft.com/office/officeart/2018/2/layout/IconCircleList"/>
    <dgm:cxn modelId="{6D169090-85FA-4FC7-88E6-BC1695981441}" type="presParOf" srcId="{AA1B5B09-88EE-4816-8FA0-491A9ACF34D0}" destId="{344C8134-592C-4479-81D6-D22682AC34CD}" srcOrd="2" destOrd="0" presId="urn:microsoft.com/office/officeart/2018/2/layout/IconCircleList"/>
    <dgm:cxn modelId="{1E652E73-EF7F-4908-8E43-FB5036F96646}" type="presParOf" srcId="{344C8134-592C-4479-81D6-D22682AC34CD}" destId="{C615788B-94D8-4113-8B92-B700E2E557A1}" srcOrd="0" destOrd="0" presId="urn:microsoft.com/office/officeart/2018/2/layout/IconCircleList"/>
    <dgm:cxn modelId="{9A0D93BE-879A-47E4-A26B-935B124EFA26}" type="presParOf" srcId="{344C8134-592C-4479-81D6-D22682AC34CD}" destId="{5DF3E1D6-0198-46F2-83E4-03C05A8743CF}" srcOrd="1" destOrd="0" presId="urn:microsoft.com/office/officeart/2018/2/layout/IconCircleList"/>
    <dgm:cxn modelId="{8B2BAD1D-1A23-4774-B97E-24A1829C587C}" type="presParOf" srcId="{344C8134-592C-4479-81D6-D22682AC34CD}" destId="{A58AE643-B5AF-4909-BE3A-103047CAFC1B}" srcOrd="2" destOrd="0" presId="urn:microsoft.com/office/officeart/2018/2/layout/IconCircleList"/>
    <dgm:cxn modelId="{520DC32A-1851-44E3-8F01-86BC26E931EC}" type="presParOf" srcId="{344C8134-592C-4479-81D6-D22682AC34CD}" destId="{78C0E0B4-F4B2-46B0-AE27-D877512A63E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C4FB5E-58EC-4E39-842B-E5344D99C800}"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CC6B710E-9E72-4C60-8E98-EC5AEA9BD7CC}">
      <dgm:prSet/>
      <dgm:spPr/>
      <dgm:t>
        <a:bodyPr/>
        <a:lstStyle/>
        <a:p>
          <a:r>
            <a:rPr lang="nl-NL" dirty="0"/>
            <a:t>Virus</a:t>
          </a:r>
          <a:endParaRPr lang="en-US" dirty="0"/>
        </a:p>
      </dgm:t>
    </dgm:pt>
    <dgm:pt modelId="{88C08045-440A-447D-90B6-E28D65482F53}" type="parTrans" cxnId="{940BA71F-BB60-447B-B594-FF1215886C26}">
      <dgm:prSet/>
      <dgm:spPr/>
      <dgm:t>
        <a:bodyPr/>
        <a:lstStyle/>
        <a:p>
          <a:endParaRPr lang="en-US"/>
        </a:p>
      </dgm:t>
    </dgm:pt>
    <dgm:pt modelId="{303ECBC3-5C9A-42E4-98F3-D63357E7F561}" type="sibTrans" cxnId="{940BA71F-BB60-447B-B594-FF1215886C26}">
      <dgm:prSet/>
      <dgm:spPr/>
      <dgm:t>
        <a:bodyPr/>
        <a:lstStyle/>
        <a:p>
          <a:endParaRPr lang="en-US"/>
        </a:p>
      </dgm:t>
    </dgm:pt>
    <dgm:pt modelId="{329ECA8C-5417-4B5A-AD9A-E3AE2EC637A5}">
      <dgm:prSet/>
      <dgm:spPr/>
      <dgm:t>
        <a:bodyPr/>
        <a:lstStyle/>
        <a:p>
          <a:r>
            <a:rPr lang="nl-NL"/>
            <a:t>Maleware</a:t>
          </a:r>
          <a:endParaRPr lang="en-US"/>
        </a:p>
      </dgm:t>
    </dgm:pt>
    <dgm:pt modelId="{D8F72D5E-2980-4FEC-9452-57D587151EEC}" type="parTrans" cxnId="{317E807F-5363-4429-BF21-BE2671AE61E1}">
      <dgm:prSet/>
      <dgm:spPr/>
      <dgm:t>
        <a:bodyPr/>
        <a:lstStyle/>
        <a:p>
          <a:endParaRPr lang="en-US"/>
        </a:p>
      </dgm:t>
    </dgm:pt>
    <dgm:pt modelId="{74BBFE21-15AA-432A-ACF4-9EDFD3D278C1}" type="sibTrans" cxnId="{317E807F-5363-4429-BF21-BE2671AE61E1}">
      <dgm:prSet/>
      <dgm:spPr/>
      <dgm:t>
        <a:bodyPr/>
        <a:lstStyle/>
        <a:p>
          <a:endParaRPr lang="en-US"/>
        </a:p>
      </dgm:t>
    </dgm:pt>
    <dgm:pt modelId="{F60CAD34-CDA4-4D46-8897-F96BC30A784F}">
      <dgm:prSet/>
      <dgm:spPr/>
      <dgm:t>
        <a:bodyPr/>
        <a:lstStyle/>
        <a:p>
          <a:r>
            <a:rPr lang="nl-NL"/>
            <a:t>Phishing</a:t>
          </a:r>
          <a:endParaRPr lang="en-US"/>
        </a:p>
      </dgm:t>
    </dgm:pt>
    <dgm:pt modelId="{165FDDC7-AAC0-4F0D-A6F5-0A4B6B9E64A3}" type="parTrans" cxnId="{555E9CEF-7FB5-4F5F-8A8A-222609CAD9D0}">
      <dgm:prSet/>
      <dgm:spPr/>
      <dgm:t>
        <a:bodyPr/>
        <a:lstStyle/>
        <a:p>
          <a:endParaRPr lang="en-US"/>
        </a:p>
      </dgm:t>
    </dgm:pt>
    <dgm:pt modelId="{DEBEAFD4-2D79-45EE-8AC3-2C73452758DF}" type="sibTrans" cxnId="{555E9CEF-7FB5-4F5F-8A8A-222609CAD9D0}">
      <dgm:prSet/>
      <dgm:spPr/>
      <dgm:t>
        <a:bodyPr/>
        <a:lstStyle/>
        <a:p>
          <a:endParaRPr lang="en-US"/>
        </a:p>
      </dgm:t>
    </dgm:pt>
    <dgm:pt modelId="{BAA78D29-1942-42C2-8A7E-6434746E7F7F}">
      <dgm:prSet/>
      <dgm:spPr/>
      <dgm:t>
        <a:bodyPr/>
        <a:lstStyle/>
        <a:p>
          <a:r>
            <a:rPr lang="nl-NL"/>
            <a:t>Ransomware</a:t>
          </a:r>
          <a:endParaRPr lang="en-US"/>
        </a:p>
      </dgm:t>
    </dgm:pt>
    <dgm:pt modelId="{D4CD168E-3EC9-4D22-B0C5-F96E93B97379}" type="parTrans" cxnId="{8C26ED4D-FFA7-421B-8428-4C07DB367452}">
      <dgm:prSet/>
      <dgm:spPr/>
      <dgm:t>
        <a:bodyPr/>
        <a:lstStyle/>
        <a:p>
          <a:endParaRPr lang="en-US"/>
        </a:p>
      </dgm:t>
    </dgm:pt>
    <dgm:pt modelId="{09F1A4B7-7E30-415F-B0FA-CAD8C427CCF9}" type="sibTrans" cxnId="{8C26ED4D-FFA7-421B-8428-4C07DB367452}">
      <dgm:prSet/>
      <dgm:spPr/>
      <dgm:t>
        <a:bodyPr/>
        <a:lstStyle/>
        <a:p>
          <a:endParaRPr lang="en-US"/>
        </a:p>
      </dgm:t>
    </dgm:pt>
    <dgm:pt modelId="{ECFAD003-012C-43B9-822B-304F2FB03F13}">
      <dgm:prSet/>
      <dgm:spPr/>
      <dgm:t>
        <a:bodyPr/>
        <a:lstStyle/>
        <a:p>
          <a:r>
            <a:rPr lang="nl-NL"/>
            <a:t>Botnet</a:t>
          </a:r>
          <a:endParaRPr lang="en-US"/>
        </a:p>
      </dgm:t>
    </dgm:pt>
    <dgm:pt modelId="{3E8D29F8-C467-4154-B893-B05F5BCE564F}" type="parTrans" cxnId="{04967520-A4B5-4477-BD99-87C37D0ABD61}">
      <dgm:prSet/>
      <dgm:spPr/>
      <dgm:t>
        <a:bodyPr/>
        <a:lstStyle/>
        <a:p>
          <a:endParaRPr lang="en-US"/>
        </a:p>
      </dgm:t>
    </dgm:pt>
    <dgm:pt modelId="{0F7E751F-7F39-414C-AD8E-3F932C36B607}" type="sibTrans" cxnId="{04967520-A4B5-4477-BD99-87C37D0ABD61}">
      <dgm:prSet/>
      <dgm:spPr/>
      <dgm:t>
        <a:bodyPr/>
        <a:lstStyle/>
        <a:p>
          <a:endParaRPr lang="en-US"/>
        </a:p>
      </dgm:t>
    </dgm:pt>
    <dgm:pt modelId="{230FB645-5015-410C-B4D0-44610AF8559A}">
      <dgm:prSet/>
      <dgm:spPr/>
      <dgm:t>
        <a:bodyPr/>
        <a:lstStyle/>
        <a:p>
          <a:r>
            <a:rPr lang="nl-NL"/>
            <a:t>Cryptojacking</a:t>
          </a:r>
          <a:endParaRPr lang="en-US"/>
        </a:p>
      </dgm:t>
    </dgm:pt>
    <dgm:pt modelId="{8E0AC676-1584-4B3B-B8DB-0B2B52BF09A4}" type="parTrans" cxnId="{169AF0A6-5107-4F65-B57B-D09D5FBD83E9}">
      <dgm:prSet/>
      <dgm:spPr/>
      <dgm:t>
        <a:bodyPr/>
        <a:lstStyle/>
        <a:p>
          <a:endParaRPr lang="en-US"/>
        </a:p>
      </dgm:t>
    </dgm:pt>
    <dgm:pt modelId="{53F6D9AE-A5D2-4B1B-B974-C028215F1390}" type="sibTrans" cxnId="{169AF0A6-5107-4F65-B57B-D09D5FBD83E9}">
      <dgm:prSet/>
      <dgm:spPr/>
      <dgm:t>
        <a:bodyPr/>
        <a:lstStyle/>
        <a:p>
          <a:endParaRPr lang="en-US"/>
        </a:p>
      </dgm:t>
    </dgm:pt>
    <dgm:pt modelId="{7208DCFB-FEA6-419D-863D-241F8F608A07}">
      <dgm:prSet/>
      <dgm:spPr/>
      <dgm:t>
        <a:bodyPr/>
        <a:lstStyle/>
        <a:p>
          <a:r>
            <a:rPr lang="nl-NL"/>
            <a:t>Pinpasfraude</a:t>
          </a:r>
          <a:endParaRPr lang="en-US"/>
        </a:p>
      </dgm:t>
    </dgm:pt>
    <dgm:pt modelId="{0904FEAA-6A1E-4264-A44E-80013485BAF6}" type="parTrans" cxnId="{DD6ADA40-479B-4F3B-85F9-1D776026FCEA}">
      <dgm:prSet/>
      <dgm:spPr/>
      <dgm:t>
        <a:bodyPr/>
        <a:lstStyle/>
        <a:p>
          <a:endParaRPr lang="en-US"/>
        </a:p>
      </dgm:t>
    </dgm:pt>
    <dgm:pt modelId="{DA448F4E-7C9F-43CA-9048-493CA579B1C9}" type="sibTrans" cxnId="{DD6ADA40-479B-4F3B-85F9-1D776026FCEA}">
      <dgm:prSet/>
      <dgm:spPr/>
      <dgm:t>
        <a:bodyPr/>
        <a:lstStyle/>
        <a:p>
          <a:endParaRPr lang="en-US"/>
        </a:p>
      </dgm:t>
    </dgm:pt>
    <dgm:pt modelId="{62AC959E-3B43-4582-B3CC-B1090F20A123}">
      <dgm:prSet/>
      <dgm:spPr/>
      <dgm:t>
        <a:bodyPr/>
        <a:lstStyle/>
        <a:p>
          <a:r>
            <a:rPr lang="nl-NL"/>
            <a:t>Helpdeskfraude</a:t>
          </a:r>
          <a:endParaRPr lang="en-US"/>
        </a:p>
      </dgm:t>
    </dgm:pt>
    <dgm:pt modelId="{6573557F-E276-4269-B840-16EC0F7F5F1F}" type="parTrans" cxnId="{F7E9168A-5D49-461F-A068-6FC9C8293990}">
      <dgm:prSet/>
      <dgm:spPr/>
      <dgm:t>
        <a:bodyPr/>
        <a:lstStyle/>
        <a:p>
          <a:endParaRPr lang="en-US"/>
        </a:p>
      </dgm:t>
    </dgm:pt>
    <dgm:pt modelId="{86AE66E2-2C11-4452-AD14-333BC9713086}" type="sibTrans" cxnId="{F7E9168A-5D49-461F-A068-6FC9C8293990}">
      <dgm:prSet/>
      <dgm:spPr/>
      <dgm:t>
        <a:bodyPr/>
        <a:lstStyle/>
        <a:p>
          <a:endParaRPr lang="en-US"/>
        </a:p>
      </dgm:t>
    </dgm:pt>
    <dgm:pt modelId="{C7DBC76A-E066-4195-AFD9-145B93FAF432}">
      <dgm:prSet/>
      <dgm:spPr/>
      <dgm:t>
        <a:bodyPr/>
        <a:lstStyle/>
        <a:p>
          <a:r>
            <a:rPr lang="nl-NL"/>
            <a:t>Identiteitsfraude</a:t>
          </a:r>
          <a:endParaRPr lang="en-US"/>
        </a:p>
      </dgm:t>
    </dgm:pt>
    <dgm:pt modelId="{9B62AE7B-3646-4899-A561-2D218FE50EFA}" type="parTrans" cxnId="{86A9A553-33A2-4ED3-9C29-BDBABEE70461}">
      <dgm:prSet/>
      <dgm:spPr/>
      <dgm:t>
        <a:bodyPr/>
        <a:lstStyle/>
        <a:p>
          <a:endParaRPr lang="en-US"/>
        </a:p>
      </dgm:t>
    </dgm:pt>
    <dgm:pt modelId="{2D3DFC71-3611-4B2A-96F8-0192EEFD2BD6}" type="sibTrans" cxnId="{86A9A553-33A2-4ED3-9C29-BDBABEE70461}">
      <dgm:prSet/>
      <dgm:spPr/>
      <dgm:t>
        <a:bodyPr/>
        <a:lstStyle/>
        <a:p>
          <a:endParaRPr lang="en-US"/>
        </a:p>
      </dgm:t>
    </dgm:pt>
    <dgm:pt modelId="{ECD1A62E-C993-4B49-BD41-76D871FE0FCE}">
      <dgm:prSet/>
      <dgm:spPr/>
      <dgm:t>
        <a:bodyPr/>
        <a:lstStyle/>
        <a:p>
          <a:r>
            <a:rPr lang="nl-NL"/>
            <a:t>Terrorisme en bedreigingen</a:t>
          </a:r>
          <a:endParaRPr lang="en-US"/>
        </a:p>
      </dgm:t>
    </dgm:pt>
    <dgm:pt modelId="{0F8CB4F6-087B-4891-9D59-D7F9F661005F}" type="parTrans" cxnId="{A3226BFA-08B0-4428-AAF2-209C580EEAB5}">
      <dgm:prSet/>
      <dgm:spPr/>
      <dgm:t>
        <a:bodyPr/>
        <a:lstStyle/>
        <a:p>
          <a:endParaRPr lang="en-US"/>
        </a:p>
      </dgm:t>
    </dgm:pt>
    <dgm:pt modelId="{8D101CE3-F009-438F-85D6-D34002EC3D3C}" type="sibTrans" cxnId="{A3226BFA-08B0-4428-AAF2-209C580EEAB5}">
      <dgm:prSet/>
      <dgm:spPr/>
      <dgm:t>
        <a:bodyPr/>
        <a:lstStyle/>
        <a:p>
          <a:endParaRPr lang="en-US"/>
        </a:p>
      </dgm:t>
    </dgm:pt>
    <dgm:pt modelId="{DE04DA6F-A96D-4A61-B8A3-21659C0D19F9}">
      <dgm:prSet/>
      <dgm:spPr/>
      <dgm:t>
        <a:bodyPr/>
        <a:lstStyle/>
        <a:p>
          <a:r>
            <a:rPr lang="nl-NL"/>
            <a:t>Hacking</a:t>
          </a:r>
          <a:endParaRPr lang="en-US"/>
        </a:p>
      </dgm:t>
    </dgm:pt>
    <dgm:pt modelId="{3CFE2A33-5308-4CD3-9153-1C032AA61474}" type="parTrans" cxnId="{2CC5D74E-B56C-480C-8A1C-F402D4381074}">
      <dgm:prSet/>
      <dgm:spPr/>
      <dgm:t>
        <a:bodyPr/>
        <a:lstStyle/>
        <a:p>
          <a:endParaRPr lang="en-US"/>
        </a:p>
      </dgm:t>
    </dgm:pt>
    <dgm:pt modelId="{E09E7068-4C6B-4F7C-B2EB-D710FDDFFFFB}" type="sibTrans" cxnId="{2CC5D74E-B56C-480C-8A1C-F402D4381074}">
      <dgm:prSet/>
      <dgm:spPr/>
      <dgm:t>
        <a:bodyPr/>
        <a:lstStyle/>
        <a:p>
          <a:endParaRPr lang="en-US"/>
        </a:p>
      </dgm:t>
    </dgm:pt>
    <dgm:pt modelId="{51E016DC-A489-40E8-B1B7-4EB6DAA39F6C}">
      <dgm:prSet/>
      <dgm:spPr/>
      <dgm:t>
        <a:bodyPr/>
        <a:lstStyle/>
        <a:p>
          <a:r>
            <a:rPr lang="nl-NL"/>
            <a:t>Internetoplichting</a:t>
          </a:r>
          <a:endParaRPr lang="en-US"/>
        </a:p>
      </dgm:t>
    </dgm:pt>
    <dgm:pt modelId="{B83154AC-1C5D-4155-8F41-04C8D4BFB1B3}" type="parTrans" cxnId="{4AC487A7-DFC1-4871-B396-336984537111}">
      <dgm:prSet/>
      <dgm:spPr/>
      <dgm:t>
        <a:bodyPr/>
        <a:lstStyle/>
        <a:p>
          <a:endParaRPr lang="en-US"/>
        </a:p>
      </dgm:t>
    </dgm:pt>
    <dgm:pt modelId="{16BABE11-5410-4DE4-875A-D4AE95EEF2F9}" type="sibTrans" cxnId="{4AC487A7-DFC1-4871-B396-336984537111}">
      <dgm:prSet/>
      <dgm:spPr/>
      <dgm:t>
        <a:bodyPr/>
        <a:lstStyle/>
        <a:p>
          <a:endParaRPr lang="en-US"/>
        </a:p>
      </dgm:t>
    </dgm:pt>
    <dgm:pt modelId="{7F570D4E-D19E-43E4-B023-AB87CAFF0545}">
      <dgm:prSet/>
      <dgm:spPr/>
      <dgm:t>
        <a:bodyPr/>
        <a:lstStyle/>
        <a:p>
          <a:r>
            <a:rPr lang="nl-NL"/>
            <a:t>Kinderporno</a:t>
          </a:r>
          <a:endParaRPr lang="en-US"/>
        </a:p>
      </dgm:t>
    </dgm:pt>
    <dgm:pt modelId="{BD84641B-C76B-49CF-B087-C89B9531EB6D}" type="parTrans" cxnId="{B890B7B1-0470-4666-9561-7DA349D63BF2}">
      <dgm:prSet/>
      <dgm:spPr/>
      <dgm:t>
        <a:bodyPr/>
        <a:lstStyle/>
        <a:p>
          <a:endParaRPr lang="en-US"/>
        </a:p>
      </dgm:t>
    </dgm:pt>
    <dgm:pt modelId="{D1EB328A-724F-400F-B81A-F50BE58D8DEC}" type="sibTrans" cxnId="{B890B7B1-0470-4666-9561-7DA349D63BF2}">
      <dgm:prSet/>
      <dgm:spPr/>
      <dgm:t>
        <a:bodyPr/>
        <a:lstStyle/>
        <a:p>
          <a:endParaRPr lang="en-US"/>
        </a:p>
      </dgm:t>
    </dgm:pt>
    <dgm:pt modelId="{A90535E0-240F-43D5-AA25-C91C7F65A68F}" type="pres">
      <dgm:prSet presAssocID="{BAC4FB5E-58EC-4E39-842B-E5344D99C800}" presName="diagram" presStyleCnt="0">
        <dgm:presLayoutVars>
          <dgm:dir/>
          <dgm:resizeHandles val="exact"/>
        </dgm:presLayoutVars>
      </dgm:prSet>
      <dgm:spPr/>
    </dgm:pt>
    <dgm:pt modelId="{6AA9BE57-6120-4ED0-996D-BDAD2BA1F45F}" type="pres">
      <dgm:prSet presAssocID="{CC6B710E-9E72-4C60-8E98-EC5AEA9BD7CC}" presName="node" presStyleLbl="node1" presStyleIdx="0" presStyleCnt="13">
        <dgm:presLayoutVars>
          <dgm:bulletEnabled val="1"/>
        </dgm:presLayoutVars>
      </dgm:prSet>
      <dgm:spPr/>
    </dgm:pt>
    <dgm:pt modelId="{42E70A46-409A-467B-9D02-55693EBFF43A}" type="pres">
      <dgm:prSet presAssocID="{303ECBC3-5C9A-42E4-98F3-D63357E7F561}" presName="sibTrans" presStyleCnt="0"/>
      <dgm:spPr/>
    </dgm:pt>
    <dgm:pt modelId="{54752439-1B90-470E-9DD4-25B058EF4EB1}" type="pres">
      <dgm:prSet presAssocID="{329ECA8C-5417-4B5A-AD9A-E3AE2EC637A5}" presName="node" presStyleLbl="node1" presStyleIdx="1" presStyleCnt="13">
        <dgm:presLayoutVars>
          <dgm:bulletEnabled val="1"/>
        </dgm:presLayoutVars>
      </dgm:prSet>
      <dgm:spPr/>
    </dgm:pt>
    <dgm:pt modelId="{4C6C1639-B659-421D-A184-A07D221A99BD}" type="pres">
      <dgm:prSet presAssocID="{74BBFE21-15AA-432A-ACF4-9EDFD3D278C1}" presName="sibTrans" presStyleCnt="0"/>
      <dgm:spPr/>
    </dgm:pt>
    <dgm:pt modelId="{E4F263B5-CE8F-40F3-B85F-99505D8D4ACF}" type="pres">
      <dgm:prSet presAssocID="{F60CAD34-CDA4-4D46-8897-F96BC30A784F}" presName="node" presStyleLbl="node1" presStyleIdx="2" presStyleCnt="13">
        <dgm:presLayoutVars>
          <dgm:bulletEnabled val="1"/>
        </dgm:presLayoutVars>
      </dgm:prSet>
      <dgm:spPr/>
    </dgm:pt>
    <dgm:pt modelId="{CF7419BE-6222-414B-9707-3CE5A120712D}" type="pres">
      <dgm:prSet presAssocID="{DEBEAFD4-2D79-45EE-8AC3-2C73452758DF}" presName="sibTrans" presStyleCnt="0"/>
      <dgm:spPr/>
    </dgm:pt>
    <dgm:pt modelId="{B308CBCE-B717-4FFE-A961-42EB054ED19E}" type="pres">
      <dgm:prSet presAssocID="{BAA78D29-1942-42C2-8A7E-6434746E7F7F}" presName="node" presStyleLbl="node1" presStyleIdx="3" presStyleCnt="13">
        <dgm:presLayoutVars>
          <dgm:bulletEnabled val="1"/>
        </dgm:presLayoutVars>
      </dgm:prSet>
      <dgm:spPr/>
    </dgm:pt>
    <dgm:pt modelId="{65511F8B-35EE-466A-88B4-0597A6D5852D}" type="pres">
      <dgm:prSet presAssocID="{09F1A4B7-7E30-415F-B0FA-CAD8C427CCF9}" presName="sibTrans" presStyleCnt="0"/>
      <dgm:spPr/>
    </dgm:pt>
    <dgm:pt modelId="{D8AC24F2-B221-456F-89B6-C45C7CEE21E0}" type="pres">
      <dgm:prSet presAssocID="{ECFAD003-012C-43B9-822B-304F2FB03F13}" presName="node" presStyleLbl="node1" presStyleIdx="4" presStyleCnt="13">
        <dgm:presLayoutVars>
          <dgm:bulletEnabled val="1"/>
        </dgm:presLayoutVars>
      </dgm:prSet>
      <dgm:spPr/>
    </dgm:pt>
    <dgm:pt modelId="{A414FBBE-E842-46CC-ADDB-7656F27BDAA8}" type="pres">
      <dgm:prSet presAssocID="{0F7E751F-7F39-414C-AD8E-3F932C36B607}" presName="sibTrans" presStyleCnt="0"/>
      <dgm:spPr/>
    </dgm:pt>
    <dgm:pt modelId="{284DCA03-47D9-4351-86E8-713F43AB64CC}" type="pres">
      <dgm:prSet presAssocID="{230FB645-5015-410C-B4D0-44610AF8559A}" presName="node" presStyleLbl="node1" presStyleIdx="5" presStyleCnt="13">
        <dgm:presLayoutVars>
          <dgm:bulletEnabled val="1"/>
        </dgm:presLayoutVars>
      </dgm:prSet>
      <dgm:spPr/>
    </dgm:pt>
    <dgm:pt modelId="{CD5F3599-F22E-4376-B9AD-F997D860567E}" type="pres">
      <dgm:prSet presAssocID="{53F6D9AE-A5D2-4B1B-B974-C028215F1390}" presName="sibTrans" presStyleCnt="0"/>
      <dgm:spPr/>
    </dgm:pt>
    <dgm:pt modelId="{7651C2D9-74B3-4E45-83C5-64C596B65AE9}" type="pres">
      <dgm:prSet presAssocID="{7208DCFB-FEA6-419D-863D-241F8F608A07}" presName="node" presStyleLbl="node1" presStyleIdx="6" presStyleCnt="13">
        <dgm:presLayoutVars>
          <dgm:bulletEnabled val="1"/>
        </dgm:presLayoutVars>
      </dgm:prSet>
      <dgm:spPr/>
    </dgm:pt>
    <dgm:pt modelId="{0C2F3A7C-A246-4345-B849-A6243476C334}" type="pres">
      <dgm:prSet presAssocID="{DA448F4E-7C9F-43CA-9048-493CA579B1C9}" presName="sibTrans" presStyleCnt="0"/>
      <dgm:spPr/>
    </dgm:pt>
    <dgm:pt modelId="{592B1B13-D0E1-497B-A5C8-ECB99343FAA6}" type="pres">
      <dgm:prSet presAssocID="{62AC959E-3B43-4582-B3CC-B1090F20A123}" presName="node" presStyleLbl="node1" presStyleIdx="7" presStyleCnt="13">
        <dgm:presLayoutVars>
          <dgm:bulletEnabled val="1"/>
        </dgm:presLayoutVars>
      </dgm:prSet>
      <dgm:spPr/>
    </dgm:pt>
    <dgm:pt modelId="{9E0D5E90-B0BC-4F37-858B-A9829E4D25A4}" type="pres">
      <dgm:prSet presAssocID="{86AE66E2-2C11-4452-AD14-333BC9713086}" presName="sibTrans" presStyleCnt="0"/>
      <dgm:spPr/>
    </dgm:pt>
    <dgm:pt modelId="{DB41E133-6FA6-49EA-9DF2-EE84E90E2199}" type="pres">
      <dgm:prSet presAssocID="{C7DBC76A-E066-4195-AFD9-145B93FAF432}" presName="node" presStyleLbl="node1" presStyleIdx="8" presStyleCnt="13">
        <dgm:presLayoutVars>
          <dgm:bulletEnabled val="1"/>
        </dgm:presLayoutVars>
      </dgm:prSet>
      <dgm:spPr/>
    </dgm:pt>
    <dgm:pt modelId="{140D630F-8F7F-4664-AB51-CDA2D52B40C6}" type="pres">
      <dgm:prSet presAssocID="{2D3DFC71-3611-4B2A-96F8-0192EEFD2BD6}" presName="sibTrans" presStyleCnt="0"/>
      <dgm:spPr/>
    </dgm:pt>
    <dgm:pt modelId="{AB8B844F-0688-452A-A170-501BD6E89454}" type="pres">
      <dgm:prSet presAssocID="{ECD1A62E-C993-4B49-BD41-76D871FE0FCE}" presName="node" presStyleLbl="node1" presStyleIdx="9" presStyleCnt="13">
        <dgm:presLayoutVars>
          <dgm:bulletEnabled val="1"/>
        </dgm:presLayoutVars>
      </dgm:prSet>
      <dgm:spPr/>
    </dgm:pt>
    <dgm:pt modelId="{A4A808C8-2792-4B5E-87A9-D3CE37CC9E8C}" type="pres">
      <dgm:prSet presAssocID="{8D101CE3-F009-438F-85D6-D34002EC3D3C}" presName="sibTrans" presStyleCnt="0"/>
      <dgm:spPr/>
    </dgm:pt>
    <dgm:pt modelId="{F3465635-B9DD-4EA5-9311-5706B2124C22}" type="pres">
      <dgm:prSet presAssocID="{DE04DA6F-A96D-4A61-B8A3-21659C0D19F9}" presName="node" presStyleLbl="node1" presStyleIdx="10" presStyleCnt="13">
        <dgm:presLayoutVars>
          <dgm:bulletEnabled val="1"/>
        </dgm:presLayoutVars>
      </dgm:prSet>
      <dgm:spPr/>
    </dgm:pt>
    <dgm:pt modelId="{6139EA1B-5BE6-4125-9F13-B0465F9FF53E}" type="pres">
      <dgm:prSet presAssocID="{E09E7068-4C6B-4F7C-B2EB-D710FDDFFFFB}" presName="sibTrans" presStyleCnt="0"/>
      <dgm:spPr/>
    </dgm:pt>
    <dgm:pt modelId="{C2F4F285-E01F-4DB3-A512-71C310D33243}" type="pres">
      <dgm:prSet presAssocID="{51E016DC-A489-40E8-B1B7-4EB6DAA39F6C}" presName="node" presStyleLbl="node1" presStyleIdx="11" presStyleCnt="13">
        <dgm:presLayoutVars>
          <dgm:bulletEnabled val="1"/>
        </dgm:presLayoutVars>
      </dgm:prSet>
      <dgm:spPr/>
    </dgm:pt>
    <dgm:pt modelId="{8E7B73D4-102D-46D6-90DC-94FE9E43555F}" type="pres">
      <dgm:prSet presAssocID="{16BABE11-5410-4DE4-875A-D4AE95EEF2F9}" presName="sibTrans" presStyleCnt="0"/>
      <dgm:spPr/>
    </dgm:pt>
    <dgm:pt modelId="{43045129-62D8-4A0F-876A-AAC946EAB74E}" type="pres">
      <dgm:prSet presAssocID="{7F570D4E-D19E-43E4-B023-AB87CAFF0545}" presName="node" presStyleLbl="node1" presStyleIdx="12" presStyleCnt="13">
        <dgm:presLayoutVars>
          <dgm:bulletEnabled val="1"/>
        </dgm:presLayoutVars>
      </dgm:prSet>
      <dgm:spPr/>
    </dgm:pt>
  </dgm:ptLst>
  <dgm:cxnLst>
    <dgm:cxn modelId="{940BA71F-BB60-447B-B594-FF1215886C26}" srcId="{BAC4FB5E-58EC-4E39-842B-E5344D99C800}" destId="{CC6B710E-9E72-4C60-8E98-EC5AEA9BD7CC}" srcOrd="0" destOrd="0" parTransId="{88C08045-440A-447D-90B6-E28D65482F53}" sibTransId="{303ECBC3-5C9A-42E4-98F3-D63357E7F561}"/>
    <dgm:cxn modelId="{04967520-A4B5-4477-BD99-87C37D0ABD61}" srcId="{BAC4FB5E-58EC-4E39-842B-E5344D99C800}" destId="{ECFAD003-012C-43B9-822B-304F2FB03F13}" srcOrd="4" destOrd="0" parTransId="{3E8D29F8-C467-4154-B893-B05F5BCE564F}" sibTransId="{0F7E751F-7F39-414C-AD8E-3F932C36B607}"/>
    <dgm:cxn modelId="{DD6ADA40-479B-4F3B-85F9-1D776026FCEA}" srcId="{BAC4FB5E-58EC-4E39-842B-E5344D99C800}" destId="{7208DCFB-FEA6-419D-863D-241F8F608A07}" srcOrd="6" destOrd="0" parTransId="{0904FEAA-6A1E-4264-A44E-80013485BAF6}" sibTransId="{DA448F4E-7C9F-43CA-9048-493CA579B1C9}"/>
    <dgm:cxn modelId="{9D9D5F5C-0F2C-4D25-A29A-3F39BAFA8506}" type="presOf" srcId="{230FB645-5015-410C-B4D0-44610AF8559A}" destId="{284DCA03-47D9-4351-86E8-713F43AB64CC}" srcOrd="0" destOrd="0" presId="urn:microsoft.com/office/officeart/2005/8/layout/default"/>
    <dgm:cxn modelId="{C5582942-DD55-471C-BFEE-A65254A3D54A}" type="presOf" srcId="{51E016DC-A489-40E8-B1B7-4EB6DAA39F6C}" destId="{C2F4F285-E01F-4DB3-A512-71C310D33243}" srcOrd="0" destOrd="0" presId="urn:microsoft.com/office/officeart/2005/8/layout/default"/>
    <dgm:cxn modelId="{B9462E4A-CD87-4C36-BFF2-520B1F40CDDC}" type="presOf" srcId="{62AC959E-3B43-4582-B3CC-B1090F20A123}" destId="{592B1B13-D0E1-497B-A5C8-ECB99343FAA6}" srcOrd="0" destOrd="0" presId="urn:microsoft.com/office/officeart/2005/8/layout/default"/>
    <dgm:cxn modelId="{8C26ED4D-FFA7-421B-8428-4C07DB367452}" srcId="{BAC4FB5E-58EC-4E39-842B-E5344D99C800}" destId="{BAA78D29-1942-42C2-8A7E-6434746E7F7F}" srcOrd="3" destOrd="0" parTransId="{D4CD168E-3EC9-4D22-B0C5-F96E93B97379}" sibTransId="{09F1A4B7-7E30-415F-B0FA-CAD8C427CCF9}"/>
    <dgm:cxn modelId="{2CC5D74E-B56C-480C-8A1C-F402D4381074}" srcId="{BAC4FB5E-58EC-4E39-842B-E5344D99C800}" destId="{DE04DA6F-A96D-4A61-B8A3-21659C0D19F9}" srcOrd="10" destOrd="0" parTransId="{3CFE2A33-5308-4CD3-9153-1C032AA61474}" sibTransId="{E09E7068-4C6B-4F7C-B2EB-D710FDDFFFFB}"/>
    <dgm:cxn modelId="{AA4FD071-1963-4007-A8A8-D91687FA17F8}" type="presOf" srcId="{7208DCFB-FEA6-419D-863D-241F8F608A07}" destId="{7651C2D9-74B3-4E45-83C5-64C596B65AE9}" srcOrd="0" destOrd="0" presId="urn:microsoft.com/office/officeart/2005/8/layout/default"/>
    <dgm:cxn modelId="{86A9A553-33A2-4ED3-9C29-BDBABEE70461}" srcId="{BAC4FB5E-58EC-4E39-842B-E5344D99C800}" destId="{C7DBC76A-E066-4195-AFD9-145B93FAF432}" srcOrd="8" destOrd="0" parTransId="{9B62AE7B-3646-4899-A561-2D218FE50EFA}" sibTransId="{2D3DFC71-3611-4B2A-96F8-0192EEFD2BD6}"/>
    <dgm:cxn modelId="{468AA37C-F07C-4E04-8B7C-C5E4EBDBE0FF}" type="presOf" srcId="{ECFAD003-012C-43B9-822B-304F2FB03F13}" destId="{D8AC24F2-B221-456F-89B6-C45C7CEE21E0}" srcOrd="0" destOrd="0" presId="urn:microsoft.com/office/officeart/2005/8/layout/default"/>
    <dgm:cxn modelId="{317E807F-5363-4429-BF21-BE2671AE61E1}" srcId="{BAC4FB5E-58EC-4E39-842B-E5344D99C800}" destId="{329ECA8C-5417-4B5A-AD9A-E3AE2EC637A5}" srcOrd="1" destOrd="0" parTransId="{D8F72D5E-2980-4FEC-9452-57D587151EEC}" sibTransId="{74BBFE21-15AA-432A-ACF4-9EDFD3D278C1}"/>
    <dgm:cxn modelId="{F7E9168A-5D49-461F-A068-6FC9C8293990}" srcId="{BAC4FB5E-58EC-4E39-842B-E5344D99C800}" destId="{62AC959E-3B43-4582-B3CC-B1090F20A123}" srcOrd="7" destOrd="0" parTransId="{6573557F-E276-4269-B840-16EC0F7F5F1F}" sibTransId="{86AE66E2-2C11-4452-AD14-333BC9713086}"/>
    <dgm:cxn modelId="{4A219C8C-ACC9-45EB-8075-5C8DCCEF9677}" type="presOf" srcId="{DE04DA6F-A96D-4A61-B8A3-21659C0D19F9}" destId="{F3465635-B9DD-4EA5-9311-5706B2124C22}" srcOrd="0" destOrd="0" presId="urn:microsoft.com/office/officeart/2005/8/layout/default"/>
    <dgm:cxn modelId="{169AF0A6-5107-4F65-B57B-D09D5FBD83E9}" srcId="{BAC4FB5E-58EC-4E39-842B-E5344D99C800}" destId="{230FB645-5015-410C-B4D0-44610AF8559A}" srcOrd="5" destOrd="0" parTransId="{8E0AC676-1584-4B3B-B8DB-0B2B52BF09A4}" sibTransId="{53F6D9AE-A5D2-4B1B-B974-C028215F1390}"/>
    <dgm:cxn modelId="{4AC487A7-DFC1-4871-B396-336984537111}" srcId="{BAC4FB5E-58EC-4E39-842B-E5344D99C800}" destId="{51E016DC-A489-40E8-B1B7-4EB6DAA39F6C}" srcOrd="11" destOrd="0" parTransId="{B83154AC-1C5D-4155-8F41-04C8D4BFB1B3}" sibTransId="{16BABE11-5410-4DE4-875A-D4AE95EEF2F9}"/>
    <dgm:cxn modelId="{B890B7B1-0470-4666-9561-7DA349D63BF2}" srcId="{BAC4FB5E-58EC-4E39-842B-E5344D99C800}" destId="{7F570D4E-D19E-43E4-B023-AB87CAFF0545}" srcOrd="12" destOrd="0" parTransId="{BD84641B-C76B-49CF-B087-C89B9531EB6D}" sibTransId="{D1EB328A-724F-400F-B81A-F50BE58D8DEC}"/>
    <dgm:cxn modelId="{077451B8-7ED1-4703-BE75-00DF13A2371C}" type="presOf" srcId="{329ECA8C-5417-4B5A-AD9A-E3AE2EC637A5}" destId="{54752439-1B90-470E-9DD4-25B058EF4EB1}" srcOrd="0" destOrd="0" presId="urn:microsoft.com/office/officeart/2005/8/layout/default"/>
    <dgm:cxn modelId="{B915D9C1-073E-40AD-B58E-FB559157A2ED}" type="presOf" srcId="{BAC4FB5E-58EC-4E39-842B-E5344D99C800}" destId="{A90535E0-240F-43D5-AA25-C91C7F65A68F}" srcOrd="0" destOrd="0" presId="urn:microsoft.com/office/officeart/2005/8/layout/default"/>
    <dgm:cxn modelId="{427904C7-F2D6-4DDD-B4D5-D41B743C5DFF}" type="presOf" srcId="{7F570D4E-D19E-43E4-B023-AB87CAFF0545}" destId="{43045129-62D8-4A0F-876A-AAC946EAB74E}" srcOrd="0" destOrd="0" presId="urn:microsoft.com/office/officeart/2005/8/layout/default"/>
    <dgm:cxn modelId="{C53D9ED0-7645-4500-B7A3-DCD5FDDD62DF}" type="presOf" srcId="{F60CAD34-CDA4-4D46-8897-F96BC30A784F}" destId="{E4F263B5-CE8F-40F3-B85F-99505D8D4ACF}" srcOrd="0" destOrd="0" presId="urn:microsoft.com/office/officeart/2005/8/layout/default"/>
    <dgm:cxn modelId="{91ED4BE2-9322-45F6-8DAF-91A61E3074FE}" type="presOf" srcId="{C7DBC76A-E066-4195-AFD9-145B93FAF432}" destId="{DB41E133-6FA6-49EA-9DF2-EE84E90E2199}" srcOrd="0" destOrd="0" presId="urn:microsoft.com/office/officeart/2005/8/layout/default"/>
    <dgm:cxn modelId="{F43F0BE5-55CA-41F1-B207-202288DC609A}" type="presOf" srcId="{CC6B710E-9E72-4C60-8E98-EC5AEA9BD7CC}" destId="{6AA9BE57-6120-4ED0-996D-BDAD2BA1F45F}" srcOrd="0" destOrd="0" presId="urn:microsoft.com/office/officeart/2005/8/layout/default"/>
    <dgm:cxn modelId="{08FDC9EB-FD5C-4503-9750-67A332463257}" type="presOf" srcId="{BAA78D29-1942-42C2-8A7E-6434746E7F7F}" destId="{B308CBCE-B717-4FFE-A961-42EB054ED19E}" srcOrd="0" destOrd="0" presId="urn:microsoft.com/office/officeart/2005/8/layout/default"/>
    <dgm:cxn modelId="{555E9CEF-7FB5-4F5F-8A8A-222609CAD9D0}" srcId="{BAC4FB5E-58EC-4E39-842B-E5344D99C800}" destId="{F60CAD34-CDA4-4D46-8897-F96BC30A784F}" srcOrd="2" destOrd="0" parTransId="{165FDDC7-AAC0-4F0D-A6F5-0A4B6B9E64A3}" sibTransId="{DEBEAFD4-2D79-45EE-8AC3-2C73452758DF}"/>
    <dgm:cxn modelId="{A3226BFA-08B0-4428-AAF2-209C580EEAB5}" srcId="{BAC4FB5E-58EC-4E39-842B-E5344D99C800}" destId="{ECD1A62E-C993-4B49-BD41-76D871FE0FCE}" srcOrd="9" destOrd="0" parTransId="{0F8CB4F6-087B-4891-9D59-D7F9F661005F}" sibTransId="{8D101CE3-F009-438F-85D6-D34002EC3D3C}"/>
    <dgm:cxn modelId="{DA4532FC-6ED8-47D5-B2A5-11ECA502DFEA}" type="presOf" srcId="{ECD1A62E-C993-4B49-BD41-76D871FE0FCE}" destId="{AB8B844F-0688-452A-A170-501BD6E89454}" srcOrd="0" destOrd="0" presId="urn:microsoft.com/office/officeart/2005/8/layout/default"/>
    <dgm:cxn modelId="{72177CD0-4F1B-4C2C-88ED-487550E11A86}" type="presParOf" srcId="{A90535E0-240F-43D5-AA25-C91C7F65A68F}" destId="{6AA9BE57-6120-4ED0-996D-BDAD2BA1F45F}" srcOrd="0" destOrd="0" presId="urn:microsoft.com/office/officeart/2005/8/layout/default"/>
    <dgm:cxn modelId="{51759CE1-9F35-4F68-836B-8C9E22456DAE}" type="presParOf" srcId="{A90535E0-240F-43D5-AA25-C91C7F65A68F}" destId="{42E70A46-409A-467B-9D02-55693EBFF43A}" srcOrd="1" destOrd="0" presId="urn:microsoft.com/office/officeart/2005/8/layout/default"/>
    <dgm:cxn modelId="{7ADA0B3B-1A5C-4471-AF94-E2EAB8839343}" type="presParOf" srcId="{A90535E0-240F-43D5-AA25-C91C7F65A68F}" destId="{54752439-1B90-470E-9DD4-25B058EF4EB1}" srcOrd="2" destOrd="0" presId="urn:microsoft.com/office/officeart/2005/8/layout/default"/>
    <dgm:cxn modelId="{6BA8C362-E741-4B8B-B4C7-6DBA232E651B}" type="presParOf" srcId="{A90535E0-240F-43D5-AA25-C91C7F65A68F}" destId="{4C6C1639-B659-421D-A184-A07D221A99BD}" srcOrd="3" destOrd="0" presId="urn:microsoft.com/office/officeart/2005/8/layout/default"/>
    <dgm:cxn modelId="{5221437D-F568-4B62-82B7-E06DF9A4A3C8}" type="presParOf" srcId="{A90535E0-240F-43D5-AA25-C91C7F65A68F}" destId="{E4F263B5-CE8F-40F3-B85F-99505D8D4ACF}" srcOrd="4" destOrd="0" presId="urn:microsoft.com/office/officeart/2005/8/layout/default"/>
    <dgm:cxn modelId="{C1D6BB29-2EFD-451E-938E-91BA49044768}" type="presParOf" srcId="{A90535E0-240F-43D5-AA25-C91C7F65A68F}" destId="{CF7419BE-6222-414B-9707-3CE5A120712D}" srcOrd="5" destOrd="0" presId="urn:microsoft.com/office/officeart/2005/8/layout/default"/>
    <dgm:cxn modelId="{1C97BF17-AD4D-4F3C-B0C1-69AA8DFBDFF1}" type="presParOf" srcId="{A90535E0-240F-43D5-AA25-C91C7F65A68F}" destId="{B308CBCE-B717-4FFE-A961-42EB054ED19E}" srcOrd="6" destOrd="0" presId="urn:microsoft.com/office/officeart/2005/8/layout/default"/>
    <dgm:cxn modelId="{243A105B-B53B-4B70-A6AF-78591DB19D23}" type="presParOf" srcId="{A90535E0-240F-43D5-AA25-C91C7F65A68F}" destId="{65511F8B-35EE-466A-88B4-0597A6D5852D}" srcOrd="7" destOrd="0" presId="urn:microsoft.com/office/officeart/2005/8/layout/default"/>
    <dgm:cxn modelId="{1A1754D8-06F6-4223-9C2D-37BC8E7AA53A}" type="presParOf" srcId="{A90535E0-240F-43D5-AA25-C91C7F65A68F}" destId="{D8AC24F2-B221-456F-89B6-C45C7CEE21E0}" srcOrd="8" destOrd="0" presId="urn:microsoft.com/office/officeart/2005/8/layout/default"/>
    <dgm:cxn modelId="{C7BFDBC2-8E35-4221-9EDB-D0829791F55D}" type="presParOf" srcId="{A90535E0-240F-43D5-AA25-C91C7F65A68F}" destId="{A414FBBE-E842-46CC-ADDB-7656F27BDAA8}" srcOrd="9" destOrd="0" presId="urn:microsoft.com/office/officeart/2005/8/layout/default"/>
    <dgm:cxn modelId="{84416A65-1951-48CC-BE92-CDC1FC913FFE}" type="presParOf" srcId="{A90535E0-240F-43D5-AA25-C91C7F65A68F}" destId="{284DCA03-47D9-4351-86E8-713F43AB64CC}" srcOrd="10" destOrd="0" presId="urn:microsoft.com/office/officeart/2005/8/layout/default"/>
    <dgm:cxn modelId="{81CF47D3-BF5F-4BBD-9E66-BED7B271BAAA}" type="presParOf" srcId="{A90535E0-240F-43D5-AA25-C91C7F65A68F}" destId="{CD5F3599-F22E-4376-B9AD-F997D860567E}" srcOrd="11" destOrd="0" presId="urn:microsoft.com/office/officeart/2005/8/layout/default"/>
    <dgm:cxn modelId="{B62931E2-FE7F-45E8-BE82-681CBAADE89A}" type="presParOf" srcId="{A90535E0-240F-43D5-AA25-C91C7F65A68F}" destId="{7651C2D9-74B3-4E45-83C5-64C596B65AE9}" srcOrd="12" destOrd="0" presId="urn:microsoft.com/office/officeart/2005/8/layout/default"/>
    <dgm:cxn modelId="{5F584597-D78B-4F07-A993-56F9C159FC8C}" type="presParOf" srcId="{A90535E0-240F-43D5-AA25-C91C7F65A68F}" destId="{0C2F3A7C-A246-4345-B849-A6243476C334}" srcOrd="13" destOrd="0" presId="urn:microsoft.com/office/officeart/2005/8/layout/default"/>
    <dgm:cxn modelId="{CF7A847E-EAE8-4D28-994E-755322C5B741}" type="presParOf" srcId="{A90535E0-240F-43D5-AA25-C91C7F65A68F}" destId="{592B1B13-D0E1-497B-A5C8-ECB99343FAA6}" srcOrd="14" destOrd="0" presId="urn:microsoft.com/office/officeart/2005/8/layout/default"/>
    <dgm:cxn modelId="{3FC6B9A5-2924-4C4D-9BB8-A1EB2B2099E8}" type="presParOf" srcId="{A90535E0-240F-43D5-AA25-C91C7F65A68F}" destId="{9E0D5E90-B0BC-4F37-858B-A9829E4D25A4}" srcOrd="15" destOrd="0" presId="urn:microsoft.com/office/officeart/2005/8/layout/default"/>
    <dgm:cxn modelId="{78BC8F25-8B58-41DB-BAAA-2A0984C9481E}" type="presParOf" srcId="{A90535E0-240F-43D5-AA25-C91C7F65A68F}" destId="{DB41E133-6FA6-49EA-9DF2-EE84E90E2199}" srcOrd="16" destOrd="0" presId="urn:microsoft.com/office/officeart/2005/8/layout/default"/>
    <dgm:cxn modelId="{4185A23D-AD69-463F-A9BC-247EBA3F6646}" type="presParOf" srcId="{A90535E0-240F-43D5-AA25-C91C7F65A68F}" destId="{140D630F-8F7F-4664-AB51-CDA2D52B40C6}" srcOrd="17" destOrd="0" presId="urn:microsoft.com/office/officeart/2005/8/layout/default"/>
    <dgm:cxn modelId="{A9076CA4-4251-4009-B1DA-E656FAF8B793}" type="presParOf" srcId="{A90535E0-240F-43D5-AA25-C91C7F65A68F}" destId="{AB8B844F-0688-452A-A170-501BD6E89454}" srcOrd="18" destOrd="0" presId="urn:microsoft.com/office/officeart/2005/8/layout/default"/>
    <dgm:cxn modelId="{1D0CA223-F346-4564-A65E-20F382BF8FDC}" type="presParOf" srcId="{A90535E0-240F-43D5-AA25-C91C7F65A68F}" destId="{A4A808C8-2792-4B5E-87A9-D3CE37CC9E8C}" srcOrd="19" destOrd="0" presId="urn:microsoft.com/office/officeart/2005/8/layout/default"/>
    <dgm:cxn modelId="{0BDBDA6A-2BF0-40D1-AECF-0B7671515D09}" type="presParOf" srcId="{A90535E0-240F-43D5-AA25-C91C7F65A68F}" destId="{F3465635-B9DD-4EA5-9311-5706B2124C22}" srcOrd="20" destOrd="0" presId="urn:microsoft.com/office/officeart/2005/8/layout/default"/>
    <dgm:cxn modelId="{1E9231DD-29FF-4CE1-99F9-F7326075A703}" type="presParOf" srcId="{A90535E0-240F-43D5-AA25-C91C7F65A68F}" destId="{6139EA1B-5BE6-4125-9F13-B0465F9FF53E}" srcOrd="21" destOrd="0" presId="urn:microsoft.com/office/officeart/2005/8/layout/default"/>
    <dgm:cxn modelId="{DB7135A1-6810-4382-8B93-5F554434B431}" type="presParOf" srcId="{A90535E0-240F-43D5-AA25-C91C7F65A68F}" destId="{C2F4F285-E01F-4DB3-A512-71C310D33243}" srcOrd="22" destOrd="0" presId="urn:microsoft.com/office/officeart/2005/8/layout/default"/>
    <dgm:cxn modelId="{8CF502CC-9D20-4791-AABA-1DB886132D71}" type="presParOf" srcId="{A90535E0-240F-43D5-AA25-C91C7F65A68F}" destId="{8E7B73D4-102D-46D6-90DC-94FE9E43555F}" srcOrd="23" destOrd="0" presId="urn:microsoft.com/office/officeart/2005/8/layout/default"/>
    <dgm:cxn modelId="{F6F0F992-6FE7-4A0A-AAC7-586D0AC89D70}" type="presParOf" srcId="{A90535E0-240F-43D5-AA25-C91C7F65A68F}" destId="{43045129-62D8-4A0F-876A-AAC946EAB74E}"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8DD02-18B9-420D-9A5B-E8E718BC3529}">
      <dsp:nvSpPr>
        <dsp:cNvPr id="0" name=""/>
        <dsp:cNvSpPr/>
      </dsp:nvSpPr>
      <dsp:spPr>
        <a:xfrm>
          <a:off x="10493" y="2077488"/>
          <a:ext cx="965664" cy="965664"/>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4F5BBC-5DFE-41BB-B196-60BC701478C0}">
      <dsp:nvSpPr>
        <dsp:cNvPr id="0" name=""/>
        <dsp:cNvSpPr/>
      </dsp:nvSpPr>
      <dsp:spPr>
        <a:xfrm>
          <a:off x="213283" y="2280277"/>
          <a:ext cx="560085" cy="560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C1280-3004-4445-B29F-FB1974F5CEBE}">
      <dsp:nvSpPr>
        <dsp:cNvPr id="0" name=""/>
        <dsp:cNvSpPr/>
      </dsp:nvSpPr>
      <dsp:spPr>
        <a:xfrm>
          <a:off x="1183086" y="2077488"/>
          <a:ext cx="2276207" cy="96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nl-NL" sz="1800" kern="1200"/>
            <a:t>Welke methode gebruik je om nepnieuws te herkennen?</a:t>
          </a:r>
          <a:endParaRPr lang="en-US" sz="1800" kern="1200"/>
        </a:p>
      </dsp:txBody>
      <dsp:txXfrm>
        <a:off x="1183086" y="2077488"/>
        <a:ext cx="2276207" cy="965664"/>
      </dsp:txXfrm>
    </dsp:sp>
    <dsp:sp modelId="{C615788B-94D8-4113-8B92-B700E2E557A1}">
      <dsp:nvSpPr>
        <dsp:cNvPr id="0" name=""/>
        <dsp:cNvSpPr/>
      </dsp:nvSpPr>
      <dsp:spPr>
        <a:xfrm>
          <a:off x="3855906" y="2077488"/>
          <a:ext cx="965664" cy="965664"/>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3E1D6-0198-46F2-83E4-03C05A8743CF}">
      <dsp:nvSpPr>
        <dsp:cNvPr id="0" name=""/>
        <dsp:cNvSpPr/>
      </dsp:nvSpPr>
      <dsp:spPr>
        <a:xfrm>
          <a:off x="4058695" y="2280277"/>
          <a:ext cx="560085" cy="56008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C0E0B4-F4B2-46B0-AE27-D877512A63E6}">
      <dsp:nvSpPr>
        <dsp:cNvPr id="0" name=""/>
        <dsp:cNvSpPr/>
      </dsp:nvSpPr>
      <dsp:spPr>
        <a:xfrm>
          <a:off x="5028498" y="2077488"/>
          <a:ext cx="2276207" cy="96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nl-NL" sz="1800" kern="1200"/>
            <a:t>Waardoor wordt deep fake gemaakt?</a:t>
          </a:r>
          <a:endParaRPr lang="en-US" sz="1800" kern="1200"/>
        </a:p>
      </dsp:txBody>
      <dsp:txXfrm>
        <a:off x="5028498" y="2077488"/>
        <a:ext cx="2276207" cy="965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9BE57-6120-4ED0-996D-BDAD2BA1F45F}">
      <dsp:nvSpPr>
        <dsp:cNvPr id="0" name=""/>
        <dsp:cNvSpPr/>
      </dsp:nvSpPr>
      <dsp:spPr>
        <a:xfrm>
          <a:off x="2143" y="265033"/>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dirty="0"/>
            <a:t>Virus</a:t>
          </a:r>
          <a:endParaRPr lang="en-US" sz="1600" kern="1200" dirty="0"/>
        </a:p>
      </dsp:txBody>
      <dsp:txXfrm>
        <a:off x="2143" y="265033"/>
        <a:ext cx="1700212" cy="1020127"/>
      </dsp:txXfrm>
    </dsp:sp>
    <dsp:sp modelId="{54752439-1B90-470E-9DD4-25B058EF4EB1}">
      <dsp:nvSpPr>
        <dsp:cNvPr id="0" name=""/>
        <dsp:cNvSpPr/>
      </dsp:nvSpPr>
      <dsp:spPr>
        <a:xfrm>
          <a:off x="1872376" y="265033"/>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Maleware</a:t>
          </a:r>
          <a:endParaRPr lang="en-US" sz="1600" kern="1200"/>
        </a:p>
      </dsp:txBody>
      <dsp:txXfrm>
        <a:off x="1872376" y="265033"/>
        <a:ext cx="1700212" cy="1020127"/>
      </dsp:txXfrm>
    </dsp:sp>
    <dsp:sp modelId="{E4F263B5-CE8F-40F3-B85F-99505D8D4ACF}">
      <dsp:nvSpPr>
        <dsp:cNvPr id="0" name=""/>
        <dsp:cNvSpPr/>
      </dsp:nvSpPr>
      <dsp:spPr>
        <a:xfrm>
          <a:off x="3742610" y="265033"/>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Phishing</a:t>
          </a:r>
          <a:endParaRPr lang="en-US" sz="1600" kern="1200"/>
        </a:p>
      </dsp:txBody>
      <dsp:txXfrm>
        <a:off x="3742610" y="265033"/>
        <a:ext cx="1700212" cy="1020127"/>
      </dsp:txXfrm>
    </dsp:sp>
    <dsp:sp modelId="{B308CBCE-B717-4FFE-A961-42EB054ED19E}">
      <dsp:nvSpPr>
        <dsp:cNvPr id="0" name=""/>
        <dsp:cNvSpPr/>
      </dsp:nvSpPr>
      <dsp:spPr>
        <a:xfrm>
          <a:off x="5612844" y="265033"/>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Ransomware</a:t>
          </a:r>
          <a:endParaRPr lang="en-US" sz="1600" kern="1200"/>
        </a:p>
      </dsp:txBody>
      <dsp:txXfrm>
        <a:off x="5612844" y="265033"/>
        <a:ext cx="1700212" cy="1020127"/>
      </dsp:txXfrm>
    </dsp:sp>
    <dsp:sp modelId="{D8AC24F2-B221-456F-89B6-C45C7CEE21E0}">
      <dsp:nvSpPr>
        <dsp:cNvPr id="0" name=""/>
        <dsp:cNvSpPr/>
      </dsp:nvSpPr>
      <dsp:spPr>
        <a:xfrm>
          <a:off x="2143" y="1455181"/>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Botnet</a:t>
          </a:r>
          <a:endParaRPr lang="en-US" sz="1600" kern="1200"/>
        </a:p>
      </dsp:txBody>
      <dsp:txXfrm>
        <a:off x="2143" y="1455181"/>
        <a:ext cx="1700212" cy="1020127"/>
      </dsp:txXfrm>
    </dsp:sp>
    <dsp:sp modelId="{284DCA03-47D9-4351-86E8-713F43AB64CC}">
      <dsp:nvSpPr>
        <dsp:cNvPr id="0" name=""/>
        <dsp:cNvSpPr/>
      </dsp:nvSpPr>
      <dsp:spPr>
        <a:xfrm>
          <a:off x="1872376" y="1455181"/>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Cryptojacking</a:t>
          </a:r>
          <a:endParaRPr lang="en-US" sz="1600" kern="1200"/>
        </a:p>
      </dsp:txBody>
      <dsp:txXfrm>
        <a:off x="1872376" y="1455181"/>
        <a:ext cx="1700212" cy="1020127"/>
      </dsp:txXfrm>
    </dsp:sp>
    <dsp:sp modelId="{7651C2D9-74B3-4E45-83C5-64C596B65AE9}">
      <dsp:nvSpPr>
        <dsp:cNvPr id="0" name=""/>
        <dsp:cNvSpPr/>
      </dsp:nvSpPr>
      <dsp:spPr>
        <a:xfrm>
          <a:off x="3742610" y="1455181"/>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Pinpasfraude</a:t>
          </a:r>
          <a:endParaRPr lang="en-US" sz="1600" kern="1200"/>
        </a:p>
      </dsp:txBody>
      <dsp:txXfrm>
        <a:off x="3742610" y="1455181"/>
        <a:ext cx="1700212" cy="1020127"/>
      </dsp:txXfrm>
    </dsp:sp>
    <dsp:sp modelId="{592B1B13-D0E1-497B-A5C8-ECB99343FAA6}">
      <dsp:nvSpPr>
        <dsp:cNvPr id="0" name=""/>
        <dsp:cNvSpPr/>
      </dsp:nvSpPr>
      <dsp:spPr>
        <a:xfrm>
          <a:off x="5612844" y="1455181"/>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Helpdeskfraude</a:t>
          </a:r>
          <a:endParaRPr lang="en-US" sz="1600" kern="1200"/>
        </a:p>
      </dsp:txBody>
      <dsp:txXfrm>
        <a:off x="5612844" y="1455181"/>
        <a:ext cx="1700212" cy="1020127"/>
      </dsp:txXfrm>
    </dsp:sp>
    <dsp:sp modelId="{DB41E133-6FA6-49EA-9DF2-EE84E90E2199}">
      <dsp:nvSpPr>
        <dsp:cNvPr id="0" name=""/>
        <dsp:cNvSpPr/>
      </dsp:nvSpPr>
      <dsp:spPr>
        <a:xfrm>
          <a:off x="2143" y="2645330"/>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Identiteitsfraude</a:t>
          </a:r>
          <a:endParaRPr lang="en-US" sz="1600" kern="1200"/>
        </a:p>
      </dsp:txBody>
      <dsp:txXfrm>
        <a:off x="2143" y="2645330"/>
        <a:ext cx="1700212" cy="1020127"/>
      </dsp:txXfrm>
    </dsp:sp>
    <dsp:sp modelId="{AB8B844F-0688-452A-A170-501BD6E89454}">
      <dsp:nvSpPr>
        <dsp:cNvPr id="0" name=""/>
        <dsp:cNvSpPr/>
      </dsp:nvSpPr>
      <dsp:spPr>
        <a:xfrm>
          <a:off x="1872376" y="2645330"/>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Terrorisme en bedreigingen</a:t>
          </a:r>
          <a:endParaRPr lang="en-US" sz="1600" kern="1200"/>
        </a:p>
      </dsp:txBody>
      <dsp:txXfrm>
        <a:off x="1872376" y="2645330"/>
        <a:ext cx="1700212" cy="1020127"/>
      </dsp:txXfrm>
    </dsp:sp>
    <dsp:sp modelId="{F3465635-B9DD-4EA5-9311-5706B2124C22}">
      <dsp:nvSpPr>
        <dsp:cNvPr id="0" name=""/>
        <dsp:cNvSpPr/>
      </dsp:nvSpPr>
      <dsp:spPr>
        <a:xfrm>
          <a:off x="3742610" y="2645330"/>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Hacking</a:t>
          </a:r>
          <a:endParaRPr lang="en-US" sz="1600" kern="1200"/>
        </a:p>
      </dsp:txBody>
      <dsp:txXfrm>
        <a:off x="3742610" y="2645330"/>
        <a:ext cx="1700212" cy="1020127"/>
      </dsp:txXfrm>
    </dsp:sp>
    <dsp:sp modelId="{C2F4F285-E01F-4DB3-A512-71C310D33243}">
      <dsp:nvSpPr>
        <dsp:cNvPr id="0" name=""/>
        <dsp:cNvSpPr/>
      </dsp:nvSpPr>
      <dsp:spPr>
        <a:xfrm>
          <a:off x="5612844" y="2645330"/>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Internetoplichting</a:t>
          </a:r>
          <a:endParaRPr lang="en-US" sz="1600" kern="1200"/>
        </a:p>
      </dsp:txBody>
      <dsp:txXfrm>
        <a:off x="5612844" y="2645330"/>
        <a:ext cx="1700212" cy="1020127"/>
      </dsp:txXfrm>
    </dsp:sp>
    <dsp:sp modelId="{43045129-62D8-4A0F-876A-AAC946EAB74E}">
      <dsp:nvSpPr>
        <dsp:cNvPr id="0" name=""/>
        <dsp:cNvSpPr/>
      </dsp:nvSpPr>
      <dsp:spPr>
        <a:xfrm>
          <a:off x="2807493" y="3835479"/>
          <a:ext cx="1700212" cy="1020127"/>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NL" sz="1600" kern="1200"/>
            <a:t>Kinderporno</a:t>
          </a:r>
          <a:endParaRPr lang="en-US" sz="1600" kern="1200"/>
        </a:p>
      </dsp:txBody>
      <dsp:txXfrm>
        <a:off x="2807493" y="3835479"/>
        <a:ext cx="1700212" cy="102012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B20A6-4199-4D3B-A247-2427D11B8563}" type="datetimeFigureOut">
              <a:rPr lang="nl-NL" smtClean="0"/>
              <a:t>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C3EFC-1222-42E1-AFBA-64B87DE99897}" type="slidenum">
              <a:rPr lang="nl-NL" smtClean="0"/>
              <a:t>‹nr.›</a:t>
            </a:fld>
            <a:endParaRPr lang="nl-NL"/>
          </a:p>
        </p:txBody>
      </p:sp>
    </p:spTree>
    <p:extLst>
      <p:ext uri="{BB962C8B-B14F-4D97-AF65-F5344CB8AC3E}">
        <p14:creationId xmlns:p14="http://schemas.microsoft.com/office/powerpoint/2010/main" val="3461085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base"/>
            <a:r>
              <a:rPr lang="nl-NL" sz="1200" b="0" i="0" kern="1200" dirty="0">
                <a:solidFill>
                  <a:schemeClr val="tx1"/>
                </a:solidFill>
                <a:effectLst/>
                <a:latin typeface="+mn-lt"/>
                <a:ea typeface="+mn-ea"/>
                <a:cs typeface="+mn-cs"/>
              </a:rPr>
              <a:t>Benoem 2 of 3 voorbeelden van cybercrime.</a:t>
            </a:r>
          </a:p>
          <a:p>
            <a:pPr fontAlgn="base"/>
            <a:endParaRPr lang="nl-NL" sz="1200" b="1" i="0" kern="1200" dirty="0">
              <a:solidFill>
                <a:schemeClr val="tx1"/>
              </a:solidFill>
              <a:effectLst/>
              <a:latin typeface="+mn-lt"/>
              <a:ea typeface="+mn-ea"/>
              <a:cs typeface="+mn-cs"/>
            </a:endParaRPr>
          </a:p>
          <a:p>
            <a:pPr fontAlgn="base"/>
            <a:r>
              <a:rPr lang="nl-NL" sz="1200" b="1" i="0" kern="1200" dirty="0">
                <a:solidFill>
                  <a:schemeClr val="tx1"/>
                </a:solidFill>
                <a:effectLst/>
                <a:latin typeface="+mn-lt"/>
                <a:ea typeface="+mn-ea"/>
                <a:cs typeface="+mn-cs"/>
              </a:rPr>
              <a:t>Virus</a:t>
            </a:r>
            <a:br>
              <a:rPr lang="nl-NL" sz="1200" b="1"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Een virus is een klein programma dat de werking van je computer verstoort. Een virus kan gegevens op je computer beschadigen of verwijderen, je e-mailprogramma gebruiken om zichzelf te verspreiden of zelfs je hele harde schijf wissen. Veel virussen worden per e-mail verspreid en zijn vermomd als onschuldige bijlage, zoals een foto of geluidsbestand.</a:t>
            </a:r>
          </a:p>
          <a:p>
            <a:pPr fontAlgn="base"/>
            <a:r>
              <a:rPr lang="nl-NL" sz="1200" b="1" i="0" kern="1200" dirty="0">
                <a:solidFill>
                  <a:schemeClr val="tx1"/>
                </a:solidFill>
                <a:effectLst/>
                <a:latin typeface="+mn-lt"/>
                <a:ea typeface="+mn-ea"/>
                <a:cs typeface="+mn-cs"/>
              </a:rPr>
              <a:t>Malware</a:t>
            </a:r>
            <a:br>
              <a:rPr lang="nl-NL" sz="1200" b="0" i="0" kern="1200" dirty="0">
                <a:solidFill>
                  <a:schemeClr val="tx1"/>
                </a:solidFill>
                <a:effectLst/>
                <a:latin typeface="+mn-lt"/>
                <a:ea typeface="+mn-ea"/>
                <a:cs typeface="+mn-cs"/>
              </a:rPr>
            </a:br>
            <a:r>
              <a:rPr lang="nl-NL" sz="1200" b="0" i="0" kern="1200" dirty="0" err="1">
                <a:solidFill>
                  <a:schemeClr val="tx1"/>
                </a:solidFill>
                <a:effectLst/>
                <a:latin typeface="+mn-lt"/>
                <a:ea typeface="+mn-ea"/>
                <a:cs typeface="+mn-cs"/>
              </a:rPr>
              <a:t>Malware</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malicious</a:t>
            </a:r>
            <a:r>
              <a:rPr lang="nl-NL" sz="1200" b="0" i="0" kern="1200" dirty="0">
                <a:solidFill>
                  <a:schemeClr val="tx1"/>
                </a:solidFill>
                <a:effectLst/>
                <a:latin typeface="+mn-lt"/>
                <a:ea typeface="+mn-ea"/>
                <a:cs typeface="+mn-cs"/>
              </a:rPr>
              <a:t> software) is een verzamelnaam voor alle software met een opzettelijk kwaadaardige werking, vaak wordt dit ook een virus genoemd.</a:t>
            </a:r>
          </a:p>
          <a:p>
            <a:pPr fontAlgn="base"/>
            <a:r>
              <a:rPr lang="nl-NL" sz="1200" b="1" i="0" kern="1200" dirty="0" err="1">
                <a:solidFill>
                  <a:schemeClr val="tx1"/>
                </a:solidFill>
                <a:effectLst/>
                <a:latin typeface="+mn-lt"/>
                <a:ea typeface="+mn-ea"/>
                <a:cs typeface="+mn-cs"/>
              </a:rPr>
              <a:t>Phishing</a:t>
            </a:r>
            <a:br>
              <a:rPr lang="nl-NL" sz="1200" b="1"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Het per mail hengelen naar informatie door criminelen wordt </a:t>
            </a:r>
            <a:r>
              <a:rPr lang="nl-NL" sz="1200" b="0" i="0" kern="1200" dirty="0" err="1">
                <a:solidFill>
                  <a:schemeClr val="tx1"/>
                </a:solidFill>
                <a:effectLst/>
                <a:latin typeface="+mn-lt"/>
                <a:ea typeface="+mn-ea"/>
                <a:cs typeface="+mn-cs"/>
              </a:rPr>
              <a:t>phishing</a:t>
            </a:r>
            <a:r>
              <a:rPr lang="nl-NL" sz="1200" b="0" i="0" kern="1200" dirty="0">
                <a:solidFill>
                  <a:schemeClr val="tx1"/>
                </a:solidFill>
                <a:effectLst/>
                <a:latin typeface="+mn-lt"/>
                <a:ea typeface="+mn-ea"/>
                <a:cs typeface="+mn-cs"/>
              </a:rPr>
              <a:t> genoemd. Via de mail (maar ook via de telefoon) lijken betrouwbare instanties zoals een bank of creditcardmaatschappij te vragen om bijvoorbeeld inloggegevens, creditcardinformatie, pincode of andere persoonlijke informatie.</a:t>
            </a:r>
            <a:br>
              <a:rPr lang="nl-NL" sz="1200" b="1" i="0" kern="1200" dirty="0">
                <a:solidFill>
                  <a:schemeClr val="tx1"/>
                </a:solidFill>
                <a:effectLst/>
                <a:latin typeface="+mn-lt"/>
                <a:ea typeface="+mn-ea"/>
                <a:cs typeface="+mn-cs"/>
              </a:rPr>
            </a:br>
            <a:endParaRPr lang="nl-NL" sz="1200" b="0" i="0" kern="1200" dirty="0">
              <a:solidFill>
                <a:schemeClr val="tx1"/>
              </a:solidFill>
              <a:effectLst/>
              <a:latin typeface="+mn-lt"/>
              <a:ea typeface="+mn-ea"/>
              <a:cs typeface="+mn-cs"/>
            </a:endParaRPr>
          </a:p>
          <a:p>
            <a:pPr fontAlgn="base"/>
            <a:r>
              <a:rPr lang="nl-NL" sz="1200" b="1" i="0" kern="1200" dirty="0" err="1">
                <a:solidFill>
                  <a:schemeClr val="tx1"/>
                </a:solidFill>
                <a:effectLst/>
                <a:latin typeface="+mn-lt"/>
                <a:ea typeface="+mn-ea"/>
                <a:cs typeface="+mn-cs"/>
              </a:rPr>
              <a:t>Ransomware</a:t>
            </a:r>
            <a:br>
              <a:rPr lang="nl-NL" sz="1200" b="0" i="0" kern="1200" dirty="0">
                <a:solidFill>
                  <a:schemeClr val="tx1"/>
                </a:solidFill>
                <a:effectLst/>
                <a:latin typeface="+mn-lt"/>
                <a:ea typeface="+mn-ea"/>
                <a:cs typeface="+mn-cs"/>
              </a:rPr>
            </a:br>
            <a:r>
              <a:rPr lang="nl-NL" sz="1200" b="0" i="0" kern="1200" dirty="0" err="1">
                <a:solidFill>
                  <a:schemeClr val="tx1"/>
                </a:solidFill>
                <a:effectLst/>
                <a:latin typeface="+mn-lt"/>
                <a:ea typeface="+mn-ea"/>
                <a:cs typeface="+mn-cs"/>
              </a:rPr>
              <a:t>Ransomware</a:t>
            </a:r>
            <a:r>
              <a:rPr lang="nl-NL" sz="1200" b="0" i="0" kern="1200" dirty="0">
                <a:solidFill>
                  <a:schemeClr val="tx1"/>
                </a:solidFill>
                <a:effectLst/>
                <a:latin typeface="+mn-lt"/>
                <a:ea typeface="+mn-ea"/>
                <a:cs typeface="+mn-cs"/>
              </a:rPr>
              <a:t> is een computervirus dat probeert je geld te laten betalen om van het virus af te komen. </a:t>
            </a:r>
            <a:r>
              <a:rPr lang="nl-NL" sz="1200" b="0" i="0" kern="1200" dirty="0" err="1">
                <a:solidFill>
                  <a:schemeClr val="tx1"/>
                </a:solidFill>
                <a:effectLst/>
                <a:latin typeface="+mn-lt"/>
                <a:ea typeface="+mn-ea"/>
                <a:cs typeface="+mn-cs"/>
              </a:rPr>
              <a:t>Ransomware</a:t>
            </a:r>
            <a:r>
              <a:rPr lang="nl-NL" sz="1200" b="0" i="0" kern="1200" dirty="0">
                <a:solidFill>
                  <a:schemeClr val="tx1"/>
                </a:solidFill>
                <a:effectLst/>
                <a:latin typeface="+mn-lt"/>
                <a:ea typeface="+mn-ea"/>
                <a:cs typeface="+mn-cs"/>
              </a:rPr>
              <a:t> kaapt je computer door bijvoorbeeld documenten en foto's te blokkeren waardoor ze niet meer toegankelijk zijn. Het virus meldt dat je een geldbedrag moet betalen om van de blokkade af te komen. Betaal niet! Betalen geeft geen enkele garantie op een werkende oplossing en je beloont criminelen voor hun gedrag.</a:t>
            </a:r>
          </a:p>
          <a:p>
            <a:pPr fontAlgn="base"/>
            <a:r>
              <a:rPr lang="nl-NL" sz="1200" b="1" i="0" kern="1200" dirty="0" err="1">
                <a:solidFill>
                  <a:schemeClr val="tx1"/>
                </a:solidFill>
                <a:effectLst/>
                <a:latin typeface="+mn-lt"/>
                <a:ea typeface="+mn-ea"/>
                <a:cs typeface="+mn-cs"/>
              </a:rPr>
              <a:t>Botnet</a:t>
            </a:r>
            <a:br>
              <a:rPr lang="nl-NL" sz="1200" b="0" i="0" kern="1200" dirty="0">
                <a:solidFill>
                  <a:schemeClr val="tx1"/>
                </a:solidFill>
                <a:effectLst/>
                <a:latin typeface="+mn-lt"/>
                <a:ea typeface="+mn-ea"/>
                <a:cs typeface="+mn-cs"/>
              </a:rPr>
            </a:br>
            <a:r>
              <a:rPr lang="nl-NL" sz="1200" b="0" i="0" kern="1200" dirty="0" err="1">
                <a:solidFill>
                  <a:schemeClr val="tx1"/>
                </a:solidFill>
                <a:effectLst/>
                <a:latin typeface="+mn-lt"/>
                <a:ea typeface="+mn-ea"/>
                <a:cs typeface="+mn-cs"/>
              </a:rPr>
              <a:t>Botnets</a:t>
            </a:r>
            <a:r>
              <a:rPr lang="nl-NL" sz="1200" b="0" i="0" kern="1200" dirty="0">
                <a:solidFill>
                  <a:schemeClr val="tx1"/>
                </a:solidFill>
                <a:effectLst/>
                <a:latin typeface="+mn-lt"/>
                <a:ea typeface="+mn-ea"/>
                <a:cs typeface="+mn-cs"/>
              </a:rPr>
              <a:t> zijn netwerken van computers die zonder medeweten van hun eigenaar besmet zijn met een virus of andere software en door derden worden misbruikt. </a:t>
            </a:r>
            <a:r>
              <a:rPr lang="nl-NL" sz="1200" b="0" i="0" kern="1200" dirty="0" err="1">
                <a:solidFill>
                  <a:schemeClr val="tx1"/>
                </a:solidFill>
                <a:effectLst/>
                <a:latin typeface="+mn-lt"/>
                <a:ea typeface="+mn-ea"/>
                <a:cs typeface="+mn-cs"/>
              </a:rPr>
              <a:t>Botnets</a:t>
            </a:r>
            <a:r>
              <a:rPr lang="nl-NL" sz="1200" b="0" i="0" kern="1200" dirty="0">
                <a:solidFill>
                  <a:schemeClr val="tx1"/>
                </a:solidFill>
                <a:effectLst/>
                <a:latin typeface="+mn-lt"/>
                <a:ea typeface="+mn-ea"/>
                <a:cs typeface="+mn-cs"/>
              </a:rPr>
              <a:t> worden gebruikt voor het versturen van spam en het uitvoeren van cyberaanvallen.</a:t>
            </a:r>
          </a:p>
          <a:p>
            <a:pPr fontAlgn="base"/>
            <a:r>
              <a:rPr lang="nl-NL" sz="1200" b="1" i="0" kern="1200" dirty="0" err="1">
                <a:solidFill>
                  <a:schemeClr val="tx1"/>
                </a:solidFill>
                <a:effectLst/>
                <a:latin typeface="+mn-lt"/>
                <a:ea typeface="+mn-ea"/>
                <a:cs typeface="+mn-cs"/>
              </a:rPr>
              <a:t>Cryptojacking</a:t>
            </a:r>
            <a:br>
              <a:rPr lang="nl-NL" sz="1200" b="0" i="0" kern="1200" dirty="0">
                <a:solidFill>
                  <a:schemeClr val="tx1"/>
                </a:solidFill>
                <a:effectLst/>
                <a:latin typeface="+mn-lt"/>
                <a:ea typeface="+mn-ea"/>
                <a:cs typeface="+mn-cs"/>
              </a:rPr>
            </a:br>
            <a:r>
              <a:rPr lang="nl-NL" sz="1200" b="0" i="0" kern="1200" dirty="0" err="1">
                <a:solidFill>
                  <a:schemeClr val="tx1"/>
                </a:solidFill>
                <a:effectLst/>
                <a:latin typeface="+mn-lt"/>
                <a:ea typeface="+mn-ea"/>
                <a:cs typeface="+mn-cs"/>
              </a:rPr>
              <a:t>Cryptojacking</a:t>
            </a:r>
            <a:r>
              <a:rPr lang="nl-NL" sz="1200" b="0" i="0" kern="1200" dirty="0">
                <a:solidFill>
                  <a:schemeClr val="tx1"/>
                </a:solidFill>
                <a:effectLst/>
                <a:latin typeface="+mn-lt"/>
                <a:ea typeface="+mn-ea"/>
                <a:cs typeface="+mn-cs"/>
              </a:rPr>
              <a:t> is een vorm van cybercrime waarbij cybercriminelen geld willen verdienen door cryptogeld in handen te krijgen. Dit doen ze in te breken op zoveel mogelijk wifi-netwerken, computers en websites, ook van mensen die niet in cryptogeld handelen. Ze besmetten de netwerken en apparaten dan bijvoorbeeld met malware om ze onderdeel te maken van een </a:t>
            </a:r>
            <a:r>
              <a:rPr lang="nl-NL" sz="1200" b="0" i="0" kern="1200" dirty="0" err="1">
                <a:solidFill>
                  <a:schemeClr val="tx1"/>
                </a:solidFill>
                <a:effectLst/>
                <a:latin typeface="+mn-lt"/>
                <a:ea typeface="+mn-ea"/>
                <a:cs typeface="+mn-cs"/>
              </a:rPr>
              <a:t>botnet</a:t>
            </a:r>
            <a:r>
              <a:rPr lang="nl-NL" sz="1200" b="0" i="0" kern="1200" dirty="0">
                <a:solidFill>
                  <a:schemeClr val="tx1"/>
                </a:solidFill>
                <a:effectLst/>
                <a:latin typeface="+mn-lt"/>
                <a:ea typeface="+mn-ea"/>
                <a:cs typeface="+mn-cs"/>
              </a:rPr>
              <a:t> voor </a:t>
            </a:r>
            <a:r>
              <a:rPr lang="nl-NL" sz="1200" b="0" i="0" kern="1200" dirty="0" err="1">
                <a:solidFill>
                  <a:schemeClr val="tx1"/>
                </a:solidFill>
                <a:effectLst/>
                <a:latin typeface="+mn-lt"/>
                <a:ea typeface="+mn-ea"/>
                <a:cs typeface="+mn-cs"/>
              </a:rPr>
              <a:t>cryptomining</a:t>
            </a:r>
            <a:r>
              <a:rPr lang="nl-NL" sz="1200" b="0" i="0" kern="1200" dirty="0">
                <a:solidFill>
                  <a:schemeClr val="tx1"/>
                </a:solidFill>
                <a:effectLst/>
                <a:latin typeface="+mn-lt"/>
                <a:ea typeface="+mn-ea"/>
                <a:cs typeface="+mn-cs"/>
              </a:rPr>
              <a:t>.</a:t>
            </a:r>
          </a:p>
          <a:p>
            <a:pPr fontAlgn="base"/>
            <a:r>
              <a:rPr lang="nl-NL" sz="1200" b="1" i="0" kern="1200" dirty="0">
                <a:solidFill>
                  <a:schemeClr val="tx1"/>
                </a:solidFill>
                <a:effectLst/>
                <a:latin typeface="+mn-lt"/>
                <a:ea typeface="+mn-ea"/>
                <a:cs typeface="+mn-cs"/>
              </a:rPr>
              <a:t>Pinpasfraude</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Criminelen kunnen je bijvoorbeeld via sociale media benaderen met de vraag of ze geld op je rekening mogen laten storten. Ze nemen het geld daarna van je rekening op door te pinnen met jouw bankpas en pincode. Hiervoor bedenken ze een misleidend verhaal en stellen ze een beloning in het vooruitzicht in de hoop dat je meewerkt. De beloning krijg je alleen niet en het gaat om illegaal verkregen geld dat ze willen wegsluizen. Omdat het via jouw rekening loopt, werk jij mee aan de criminele activiteit en ben jij ook strafbaar. </a:t>
            </a:r>
          </a:p>
          <a:p>
            <a:pPr fontAlgn="base"/>
            <a:r>
              <a:rPr lang="nl-NL" sz="1200" b="1" i="0" kern="1200" dirty="0">
                <a:solidFill>
                  <a:schemeClr val="tx1"/>
                </a:solidFill>
                <a:effectLst/>
                <a:latin typeface="+mn-lt"/>
                <a:ea typeface="+mn-ea"/>
                <a:cs typeface="+mn-cs"/>
              </a:rPr>
              <a:t>Helpdeskfraude</a:t>
            </a:r>
            <a:br>
              <a:rPr lang="nl-NL" sz="1200" b="0" i="0" kern="1200" dirty="0">
                <a:solidFill>
                  <a:schemeClr val="tx1"/>
                </a:solidFill>
                <a:effectLst/>
                <a:latin typeface="+mn-lt"/>
                <a:ea typeface="+mn-ea"/>
                <a:cs typeface="+mn-cs"/>
              </a:rPr>
            </a:br>
            <a:r>
              <a:rPr lang="nl-NL" sz="1200" b="0" i="0" kern="1200" dirty="0" err="1">
                <a:solidFill>
                  <a:schemeClr val="tx1"/>
                </a:solidFill>
                <a:effectLst/>
                <a:latin typeface="+mn-lt"/>
                <a:ea typeface="+mn-ea"/>
                <a:cs typeface="+mn-cs"/>
              </a:rPr>
              <a:t>Helpdeskfraude</a:t>
            </a:r>
            <a:r>
              <a:rPr lang="nl-NL" sz="1200" b="0" i="0" kern="1200" dirty="0">
                <a:solidFill>
                  <a:schemeClr val="tx1"/>
                </a:solidFill>
                <a:effectLst/>
                <a:latin typeface="+mn-lt"/>
                <a:ea typeface="+mn-ea"/>
                <a:cs typeface="+mn-cs"/>
              </a:rPr>
              <a:t> is een vorm van oplichting waarbij fraudeurs vaak vanuit landen als India bellen en doen alsof ze helpdeskmedewerkers van grote, bekende bedrijven zijn, zoals Microsoft, Google en Ziggo. Ze zeggen je dat je computer besmet is met virussen of dat je gehackt bent. Ga er niet op in. Als je er wel aan meewerkt, krijgen ze op slinkse wijze toegang tot je computer en maken ze je geld naar zichzelf over. Dat overgemaakte geld verdwijnt vaak pijlsnel naar het buitenland.</a:t>
            </a:r>
          </a:p>
          <a:p>
            <a:pPr fontAlgn="base"/>
            <a:r>
              <a:rPr lang="nl-NL" sz="1200" b="1" i="0" kern="1200" dirty="0">
                <a:solidFill>
                  <a:schemeClr val="tx1"/>
                </a:solidFill>
                <a:effectLst/>
                <a:latin typeface="+mn-lt"/>
                <a:ea typeface="+mn-ea"/>
                <a:cs typeface="+mn-cs"/>
              </a:rPr>
              <a:t>Identiteitsfraude</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Bij identiteitsfraude maakt iemand misbruik van je persoonlijke gegevens. Onder je naam worden er producten of diensten besteld, uitkeringen of creditcards aangevraagd, betalingen gedaan of bankrekeningen geopend. De fraudeur maakt zich schuldig aan oplichting en diefstal. Dit is strafbaar. Identiteitsfraude kan ernstige gevolgen hebben.</a:t>
            </a:r>
          </a:p>
          <a:p>
            <a:pPr fontAlgn="base"/>
            <a:r>
              <a:rPr lang="nl-NL" sz="1200" b="1" i="0" kern="1200" dirty="0">
                <a:solidFill>
                  <a:schemeClr val="tx1"/>
                </a:solidFill>
                <a:effectLst/>
                <a:latin typeface="+mn-lt"/>
                <a:ea typeface="+mn-ea"/>
                <a:cs typeface="+mn-cs"/>
              </a:rPr>
              <a:t>Terrorisme en bedreiging</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Terroristen en andere radicale personen en groeperingen maken in groten getale gebruik van internet, bijvoorbeeld voor propaganda, het oproepen tot haat en geweld en het bedreigen van personen of instanties. Ook wordt internet ingezet bij het rekruteren en mobiliseren van personen bij het plannen van aanslagen.</a:t>
            </a:r>
          </a:p>
          <a:p>
            <a:pPr fontAlgn="base"/>
            <a:r>
              <a:rPr lang="nl-NL" sz="1200" b="1" i="0" kern="1200" dirty="0">
                <a:solidFill>
                  <a:schemeClr val="tx1"/>
                </a:solidFill>
                <a:effectLst/>
                <a:latin typeface="+mn-lt"/>
                <a:ea typeface="+mn-ea"/>
                <a:cs typeface="+mn-cs"/>
              </a:rPr>
              <a:t>DDoS-aanvallen</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Distributed </a:t>
            </a:r>
            <a:r>
              <a:rPr lang="nl-NL" sz="1200" b="0" i="0" kern="1200" dirty="0" err="1">
                <a:solidFill>
                  <a:schemeClr val="tx1"/>
                </a:solidFill>
                <a:effectLst/>
                <a:latin typeface="+mn-lt"/>
                <a:ea typeface="+mn-ea"/>
                <a:cs typeface="+mn-cs"/>
              </a:rPr>
              <a:t>denial</a:t>
            </a:r>
            <a:r>
              <a:rPr lang="nl-NL" sz="1200" b="0" i="0" kern="1200" dirty="0">
                <a:solidFill>
                  <a:schemeClr val="tx1"/>
                </a:solidFill>
                <a:effectLst/>
                <a:latin typeface="+mn-lt"/>
                <a:ea typeface="+mn-ea"/>
                <a:cs typeface="+mn-cs"/>
              </a:rPr>
              <a:t>-of-service (DDoS)-aanvallen hebben als doel een website of internetdienst onbruikbaar te maken door middel van overbelasting van de server. Vaak gaat het om websites van grote commerciële bedrijven, diensten van banken en creditcardmaatschappijen of e-maildiensten. De criminelen achter de aanvallen kunnen veel geld verdienen door hun diensten te verhuren of door bedrijven te chanteren. Particuliere websites zullen niet snel worden aangevallen, omdat er geen commercieel belang is.</a:t>
            </a:r>
          </a:p>
          <a:p>
            <a:pPr fontAlgn="base"/>
            <a:r>
              <a:rPr lang="nl-NL" sz="1200" b="1" i="0" kern="1200" dirty="0" err="1">
                <a:solidFill>
                  <a:schemeClr val="tx1"/>
                </a:solidFill>
                <a:effectLst/>
                <a:latin typeface="+mn-lt"/>
                <a:ea typeface="+mn-ea"/>
                <a:cs typeface="+mn-cs"/>
              </a:rPr>
              <a:t>Hacking</a:t>
            </a:r>
            <a:br>
              <a:rPr lang="nl-NL" sz="1200" b="0"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In het dagelijks taalgebruik verstaan we onder hacken het inbreken in een computersysteem of netwerk. De inbrekers, hackers genoemd, kunnen hiervoor onder meer gebruikmaken van virussen, spyware, </a:t>
            </a:r>
            <a:r>
              <a:rPr lang="nl-NL" sz="1200" b="0" i="0" kern="1200" dirty="0" err="1">
                <a:solidFill>
                  <a:schemeClr val="tx1"/>
                </a:solidFill>
                <a:effectLst/>
                <a:latin typeface="+mn-lt"/>
                <a:ea typeface="+mn-ea"/>
                <a:cs typeface="+mn-cs"/>
              </a:rPr>
              <a:t>phishing</a:t>
            </a:r>
            <a:r>
              <a:rPr lang="nl-NL" sz="1200" b="0" i="0" kern="1200" dirty="0">
                <a:solidFill>
                  <a:schemeClr val="tx1"/>
                </a:solidFill>
                <a:effectLst/>
                <a:latin typeface="+mn-lt"/>
                <a:ea typeface="+mn-ea"/>
                <a:cs typeface="+mn-cs"/>
              </a:rPr>
              <a:t> en poortscans.</a:t>
            </a:r>
          </a:p>
          <a:p>
            <a:pPr fontAlgn="base"/>
            <a:r>
              <a:rPr lang="nl-NL" sz="1200" b="1" i="0" kern="1200" dirty="0">
                <a:solidFill>
                  <a:schemeClr val="tx1"/>
                </a:solidFill>
                <a:effectLst/>
                <a:latin typeface="+mn-lt"/>
                <a:ea typeface="+mn-ea"/>
                <a:cs typeface="+mn-cs"/>
              </a:rPr>
              <a:t>Internetoplichting</a:t>
            </a:r>
            <a:br>
              <a:rPr lang="nl-NL" sz="1200" b="1"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Bekende vormen van oplichting zijn:</a:t>
            </a:r>
            <a:r>
              <a:rPr lang="nl-NL" sz="1200" b="1"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phishing</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scam</a:t>
            </a:r>
            <a:r>
              <a:rPr lang="nl-NL" sz="1200" b="0" i="0" kern="1200" dirty="0">
                <a:solidFill>
                  <a:schemeClr val="tx1"/>
                </a:solidFill>
                <a:effectLst/>
                <a:latin typeface="+mn-lt"/>
                <a:ea typeface="+mn-ea"/>
                <a:cs typeface="+mn-cs"/>
              </a:rPr>
              <a:t>, marktplaatsfraude en malafide ticketsites.</a:t>
            </a:r>
          </a:p>
          <a:p>
            <a:pPr fontAlgn="base"/>
            <a:r>
              <a:rPr lang="nl-NL" sz="1200" b="1" i="0" kern="1200" dirty="0">
                <a:solidFill>
                  <a:schemeClr val="tx1"/>
                </a:solidFill>
                <a:effectLst/>
                <a:latin typeface="+mn-lt"/>
                <a:ea typeface="+mn-ea"/>
                <a:cs typeface="+mn-cs"/>
              </a:rPr>
              <a:t>Kinderporno</a:t>
            </a:r>
            <a:br>
              <a:rPr lang="nl-NL" sz="1200" b="1" i="0" kern="1200" dirty="0">
                <a:solidFill>
                  <a:schemeClr val="tx1"/>
                </a:solidFill>
                <a:effectLst/>
                <a:latin typeface="+mn-lt"/>
                <a:ea typeface="+mn-ea"/>
                <a:cs typeface="+mn-cs"/>
              </a:rPr>
            </a:br>
            <a:r>
              <a:rPr lang="nl-NL" sz="1200" b="0" i="0" kern="1200" dirty="0">
                <a:solidFill>
                  <a:schemeClr val="tx1"/>
                </a:solidFill>
                <a:effectLst/>
                <a:latin typeface="+mn-lt"/>
                <a:ea typeface="+mn-ea"/>
                <a:cs typeface="+mn-cs"/>
              </a:rPr>
              <a:t>Het gaat hierbij om mensen die foto's en video's op internet zetten van kinderen jonger dan 18 jaar die seksuele handelingen verrichten, seksueel poseren of zich in een seksueel getinte omgeving bevinden. Ook het verspreiden van dit materiaal is strafbaar.</a:t>
            </a:r>
          </a:p>
          <a:p>
            <a:endParaRPr lang="nl-NL" dirty="0"/>
          </a:p>
          <a:p>
            <a:r>
              <a:rPr lang="nl-NL" dirty="0"/>
              <a:t>https://veiliginternetten.nl/themes/situatie/welke-vormen-van-cybercrime-zijn-er/ </a:t>
            </a:r>
          </a:p>
          <a:p>
            <a:endParaRPr lang="nl-NL" dirty="0"/>
          </a:p>
        </p:txBody>
      </p:sp>
      <p:sp>
        <p:nvSpPr>
          <p:cNvPr id="4" name="Tijdelijke aanduiding voor dianummer 3"/>
          <p:cNvSpPr>
            <a:spLocks noGrp="1"/>
          </p:cNvSpPr>
          <p:nvPr>
            <p:ph type="sldNum" sz="quarter" idx="5"/>
          </p:nvPr>
        </p:nvSpPr>
        <p:spPr/>
        <p:txBody>
          <a:bodyPr/>
          <a:lstStyle/>
          <a:p>
            <a:fld id="{7BBC3EFC-1222-42E1-AFBA-64B87DE99897}" type="slidenum">
              <a:rPr lang="nl-NL" smtClean="0"/>
              <a:t>13</a:t>
            </a:fld>
            <a:endParaRPr lang="nl-NL"/>
          </a:p>
        </p:txBody>
      </p:sp>
    </p:spTree>
    <p:extLst>
      <p:ext uri="{BB962C8B-B14F-4D97-AF65-F5344CB8AC3E}">
        <p14:creationId xmlns:p14="http://schemas.microsoft.com/office/powerpoint/2010/main" val="274843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BC3EFC-1222-42E1-AFBA-64B87DE99897}" type="slidenum">
              <a:rPr lang="nl-NL" smtClean="0"/>
              <a:t>14</a:t>
            </a:fld>
            <a:endParaRPr lang="nl-NL"/>
          </a:p>
        </p:txBody>
      </p:sp>
    </p:spTree>
    <p:extLst>
      <p:ext uri="{BB962C8B-B14F-4D97-AF65-F5344CB8AC3E}">
        <p14:creationId xmlns:p14="http://schemas.microsoft.com/office/powerpoint/2010/main" val="244315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de studenten of iemand zelf ervaring heeft gehad met een vorm van cybercrime. Vraag hierbij naar wat de gevolgen hiervan zijn geweest.</a:t>
            </a:r>
          </a:p>
        </p:txBody>
      </p:sp>
      <p:sp>
        <p:nvSpPr>
          <p:cNvPr id="4" name="Tijdelijke aanduiding voor dianummer 3"/>
          <p:cNvSpPr>
            <a:spLocks noGrp="1"/>
          </p:cNvSpPr>
          <p:nvPr>
            <p:ph type="sldNum" sz="quarter" idx="5"/>
          </p:nvPr>
        </p:nvSpPr>
        <p:spPr/>
        <p:txBody>
          <a:bodyPr/>
          <a:lstStyle/>
          <a:p>
            <a:fld id="{7BBC3EFC-1222-42E1-AFBA-64B87DE99897}" type="slidenum">
              <a:rPr lang="nl-NL" smtClean="0"/>
              <a:t>15</a:t>
            </a:fld>
            <a:endParaRPr lang="nl-NL"/>
          </a:p>
        </p:txBody>
      </p:sp>
    </p:spTree>
    <p:extLst>
      <p:ext uri="{BB962C8B-B14F-4D97-AF65-F5344CB8AC3E}">
        <p14:creationId xmlns:p14="http://schemas.microsoft.com/office/powerpoint/2010/main" val="164720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BC3EFC-1222-42E1-AFBA-64B87DE99897}" type="slidenum">
              <a:rPr lang="nl-NL" smtClean="0"/>
              <a:t>16</a:t>
            </a:fld>
            <a:endParaRPr lang="nl-NL"/>
          </a:p>
        </p:txBody>
      </p:sp>
    </p:spTree>
    <p:extLst>
      <p:ext uri="{BB962C8B-B14F-4D97-AF65-F5344CB8AC3E}">
        <p14:creationId xmlns:p14="http://schemas.microsoft.com/office/powerpoint/2010/main" val="273454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BC3EFC-1222-42E1-AFBA-64B87DE99897}" type="slidenum">
              <a:rPr lang="nl-NL" smtClean="0"/>
              <a:t>17</a:t>
            </a:fld>
            <a:endParaRPr lang="nl-NL"/>
          </a:p>
        </p:txBody>
      </p:sp>
    </p:spTree>
    <p:extLst>
      <p:ext uri="{BB962C8B-B14F-4D97-AF65-F5344CB8AC3E}">
        <p14:creationId xmlns:p14="http://schemas.microsoft.com/office/powerpoint/2010/main" val="962062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BC3EFC-1222-42E1-AFBA-64B87DE99897}" type="slidenum">
              <a:rPr lang="nl-NL" smtClean="0"/>
              <a:t>18</a:t>
            </a:fld>
            <a:endParaRPr lang="nl-NL"/>
          </a:p>
        </p:txBody>
      </p:sp>
    </p:spTree>
    <p:extLst>
      <p:ext uri="{BB962C8B-B14F-4D97-AF65-F5344CB8AC3E}">
        <p14:creationId xmlns:p14="http://schemas.microsoft.com/office/powerpoint/2010/main" val="140067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hyperlink" Target="https://www.vraaghetdepolitie.nl/algemeen/cybercrime.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png"/><Relationship Id="rId4" Type="http://schemas.openxmlformats.org/officeDocument/2006/relationships/diagramLayout" Target="../diagrams/layout2.xml"/><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youtu.be/tgH9QcyKag4"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nc-sa/4.0/legalcode.n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creativecommons.org/licenses/by-nc/4.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S had 4 miljard aan schade van cybercrime - AG Connect">
            <a:extLst>
              <a:ext uri="{FF2B5EF4-FFF2-40B4-BE49-F238E27FC236}">
                <a16:creationId xmlns:a16="http://schemas.microsoft.com/office/drawing/2014/main" id="{32B72868-2F3E-47FD-A2AD-E19DE5E379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30" r="-1" b="1178"/>
          <a:stretch/>
        </p:blipFill>
        <p:spPr bwMode="auto">
          <a:xfrm>
            <a:off x="8898"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1182162-2604-490B-8984-BFDBE4AAC019}"/>
              </a:ext>
            </a:extLst>
          </p:cNvPr>
          <p:cNvSpPr>
            <a:spLocks noGrp="1"/>
          </p:cNvSpPr>
          <p:nvPr>
            <p:ph type="ctrTitle"/>
          </p:nvPr>
        </p:nvSpPr>
        <p:spPr>
          <a:xfrm>
            <a:off x="643467" y="1298448"/>
            <a:ext cx="3685070" cy="3255264"/>
          </a:xfrm>
        </p:spPr>
        <p:txBody>
          <a:bodyPr>
            <a:normAutofit/>
          </a:bodyPr>
          <a:lstStyle/>
          <a:p>
            <a:r>
              <a:rPr lang="nl-NL" sz="4400"/>
              <a:t>Digitaal Burgerschap</a:t>
            </a:r>
          </a:p>
        </p:txBody>
      </p:sp>
      <p:sp>
        <p:nvSpPr>
          <p:cNvPr id="3" name="Ondertitel 2">
            <a:extLst>
              <a:ext uri="{FF2B5EF4-FFF2-40B4-BE49-F238E27FC236}">
                <a16:creationId xmlns:a16="http://schemas.microsoft.com/office/drawing/2014/main" id="{9D249B94-6FE4-43F9-84E0-69D2270CD7A6}"/>
              </a:ext>
            </a:extLst>
          </p:cNvPr>
          <p:cNvSpPr>
            <a:spLocks noGrp="1"/>
          </p:cNvSpPr>
          <p:nvPr>
            <p:ph type="subTitle" idx="1"/>
          </p:nvPr>
        </p:nvSpPr>
        <p:spPr>
          <a:xfrm>
            <a:off x="643467" y="4670246"/>
            <a:ext cx="3685069" cy="914400"/>
          </a:xfrm>
        </p:spPr>
        <p:txBody>
          <a:bodyPr>
            <a:normAutofit/>
          </a:bodyPr>
          <a:lstStyle/>
          <a:p>
            <a:r>
              <a:rPr lang="nl-NL" dirty="0"/>
              <a:t>Cybercrime</a:t>
            </a:r>
          </a:p>
        </p:txBody>
      </p:sp>
      <p:sp>
        <p:nvSpPr>
          <p:cNvPr id="1030" name="Rectangle 74">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6" descr="Het nieuwe Kasteel | Kasteel.gro | Digitale werkplaats Groningen 2019">
            <a:extLst>
              <a:ext uri="{FF2B5EF4-FFF2-40B4-BE49-F238E27FC236}">
                <a16:creationId xmlns:a16="http://schemas.microsoft.com/office/drawing/2014/main" id="{121F4F4B-CF7B-4A95-9AB5-10DCEE9E7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Shape&#10;&#10;Description automatically generated with medium confidence">
            <a:extLst>
              <a:ext uri="{FF2B5EF4-FFF2-40B4-BE49-F238E27FC236}">
                <a16:creationId xmlns:a16="http://schemas.microsoft.com/office/drawing/2014/main" id="{7C842E07-A5A6-C700-DDB9-FDE0934352E5}"/>
              </a:ext>
            </a:extLst>
          </p:cNvPr>
          <p:cNvPicPr>
            <a:picLocks noChangeAspect="1"/>
          </p:cNvPicPr>
          <p:nvPr/>
        </p:nvPicPr>
        <p:blipFill>
          <a:blip r:embed="rId4"/>
          <a:stretch>
            <a:fillRect/>
          </a:stretch>
        </p:blipFill>
        <p:spPr>
          <a:xfrm>
            <a:off x="9006898" y="6190511"/>
            <a:ext cx="2995631" cy="500637"/>
          </a:xfrm>
          <a:prstGeom prst="rect">
            <a:avLst/>
          </a:prstGeom>
        </p:spPr>
      </p:pic>
    </p:spTree>
    <p:extLst>
      <p:ext uri="{BB962C8B-B14F-4D97-AF65-F5344CB8AC3E}">
        <p14:creationId xmlns:p14="http://schemas.microsoft.com/office/powerpoint/2010/main" val="82459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1DA30-0F73-4162-A2A9-47739FC20614}"/>
              </a:ext>
            </a:extLst>
          </p:cNvPr>
          <p:cNvSpPr>
            <a:spLocks noGrp="1"/>
          </p:cNvSpPr>
          <p:nvPr>
            <p:ph type="title"/>
          </p:nvPr>
        </p:nvSpPr>
        <p:spPr/>
        <p:txBody>
          <a:bodyPr/>
          <a:lstStyle/>
          <a:p>
            <a:endParaRPr lang="nl-NL"/>
          </a:p>
        </p:txBody>
      </p:sp>
      <p:pic>
        <p:nvPicPr>
          <p:cNvPr id="8" name="Content Placeholder 7">
            <a:extLst>
              <a:ext uri="{FF2B5EF4-FFF2-40B4-BE49-F238E27FC236}">
                <a16:creationId xmlns:a16="http://schemas.microsoft.com/office/drawing/2014/main" id="{D459EF24-7F29-0A40-B16C-B0F83BB067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5834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FECA6-CA4C-7B49-A35A-C8257A15F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D1F73B8F-9E4C-A241-8E05-6B0E78967A90}"/>
              </a:ext>
            </a:extLst>
          </p:cNvPr>
          <p:cNvSpPr txBox="1"/>
          <p:nvPr/>
        </p:nvSpPr>
        <p:spPr>
          <a:xfrm>
            <a:off x="980501" y="1399596"/>
            <a:ext cx="8681292" cy="41959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Wat is cybercrime? </a:t>
            </a:r>
          </a:p>
          <a:p>
            <a:pPr marL="285750" indent="-285750">
              <a:lnSpc>
                <a:spcPct val="150000"/>
              </a:lnSpc>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Welke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voorbeelden</a:t>
            </a:r>
            <a:r>
              <a:rPr lang="en-US" dirty="0">
                <a:solidFill>
                  <a:schemeClr val="bg1"/>
                </a:solidFill>
                <a:latin typeface="Arial" panose="020B0604020202020204" pitchFamily="34" charset="0"/>
                <a:cs typeface="Arial" panose="020B0604020202020204" pitchFamily="34" charset="0"/>
              </a:rPr>
              <a:t> van cybercrime </a:t>
            </a:r>
            <a:r>
              <a:rPr lang="en-US" dirty="0" err="1">
                <a:solidFill>
                  <a:schemeClr val="bg1"/>
                </a:solidFill>
                <a:latin typeface="Arial" panose="020B0604020202020204" pitchFamily="34" charset="0"/>
                <a:cs typeface="Arial" panose="020B0604020202020204" pitchFamily="34" charset="0"/>
              </a:rPr>
              <a:t>kun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je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noemen</a:t>
            </a:r>
            <a:r>
              <a:rPr lang="en-US" dirty="0">
                <a:solidFill>
                  <a:schemeClr val="bg1"/>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Wie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heeft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er</a:t>
            </a:r>
            <a:r>
              <a:rPr lang="en-US" dirty="0">
                <a:solidFill>
                  <a:schemeClr val="bg1"/>
                </a:solidFill>
                <a:latin typeface="Arial" panose="020B0604020202020204" pitchFamily="34" charset="0"/>
                <a:cs typeface="Arial" panose="020B0604020202020204" pitchFamily="34" charset="0"/>
              </a:rPr>
              <a:t> 4, 5 of 6 cybercrimes </a:t>
            </a:r>
            <a:r>
              <a:rPr lang="en-US" dirty="0" err="1">
                <a:solidFill>
                  <a:schemeClr val="bg1"/>
                </a:solidFill>
                <a:latin typeface="Arial" panose="020B0604020202020204" pitchFamily="34" charset="0"/>
                <a:cs typeface="Arial" panose="020B0604020202020204" pitchFamily="34" charset="0"/>
              </a:rPr>
              <a:t>gepleegd</a:t>
            </a:r>
            <a:r>
              <a:rPr lang="en-US" dirty="0">
                <a:solidFill>
                  <a:schemeClr val="bg1"/>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Wat </a:t>
            </a:r>
            <a:r>
              <a:rPr lang="en-US" dirty="0" err="1">
                <a:solidFill>
                  <a:schemeClr val="bg1"/>
                </a:solidFill>
                <a:latin typeface="Arial" panose="020B0604020202020204" pitchFamily="34" charset="0"/>
                <a:cs typeface="Arial" panose="020B0604020202020204" pitchFamily="34" charset="0"/>
              </a:rPr>
              <a:t>vinden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jullie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ernstiger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diefstal</a:t>
            </a:r>
            <a:r>
              <a:rPr lang="en-US" dirty="0">
                <a:solidFill>
                  <a:schemeClr val="bg1"/>
                </a:solidFill>
                <a:latin typeface="Arial" panose="020B0604020202020204" pitchFamily="34" charset="0"/>
                <a:cs typeface="Arial" panose="020B0604020202020204" pitchFamily="34" charset="0"/>
              </a:rPr>
              <a:t> van </a:t>
            </a:r>
            <a:r>
              <a:rPr lang="en-US" dirty="0" err="1">
                <a:solidFill>
                  <a:schemeClr val="bg1"/>
                </a:solidFill>
                <a:latin typeface="Arial" panose="020B0604020202020204" pitchFamily="34" charset="0"/>
                <a:cs typeface="Arial" panose="020B0604020202020204" pitchFamily="34" charset="0"/>
              </a:rPr>
              <a:t>bijv</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fiets</a:t>
            </a:r>
            <a:r>
              <a:rPr lang="en-US" dirty="0">
                <a:solidFill>
                  <a:schemeClr val="bg1"/>
                </a:solidFill>
                <a:latin typeface="Arial" panose="020B0604020202020204" pitchFamily="34" charset="0"/>
                <a:cs typeface="Arial" panose="020B0604020202020204" pitchFamily="34" charset="0"/>
              </a:rPr>
              <a:t> of </a:t>
            </a:r>
            <a:r>
              <a:rPr lang="en-US" dirty="0" err="1">
                <a:solidFill>
                  <a:schemeClr val="bg1"/>
                </a:solidFill>
                <a:latin typeface="Arial" panose="020B0604020202020204" pitchFamily="34" charset="0"/>
                <a:cs typeface="Arial" panose="020B0604020202020204" pitchFamily="34" charset="0"/>
              </a:rPr>
              <a:t>hacken</a:t>
            </a:r>
            <a:r>
              <a:rPr lang="en-US" dirty="0">
                <a:solidFill>
                  <a:schemeClr val="bg1"/>
                </a:solidFill>
                <a:latin typeface="Arial" panose="020B0604020202020204" pitchFamily="34" charset="0"/>
                <a:cs typeface="Arial" panose="020B0604020202020204" pitchFamily="34" charset="0"/>
              </a:rPr>
              <a:t> van het </a:t>
            </a:r>
            <a:r>
              <a:rPr lang="en-US" dirty="0" err="1">
                <a:solidFill>
                  <a:schemeClr val="bg1"/>
                </a:solidFill>
                <a:latin typeface="Arial" panose="020B0604020202020204" pitchFamily="34" charset="0"/>
                <a:cs typeface="Arial" panose="020B0604020202020204" pitchFamily="34" charset="0"/>
              </a:rPr>
              <a:t>schoolsysteem</a:t>
            </a:r>
            <a:r>
              <a:rPr lang="en-US" dirty="0">
                <a:solidFill>
                  <a:schemeClr val="bg1"/>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Wat </a:t>
            </a:r>
            <a:r>
              <a:rPr lang="en-US" dirty="0" err="1">
                <a:solidFill>
                  <a:schemeClr val="bg1"/>
                </a:solidFill>
                <a:latin typeface="Arial" panose="020B0604020202020204" pitchFamily="34" charset="0"/>
                <a:cs typeface="Arial" panose="020B0604020202020204" pitchFamily="34" charset="0"/>
              </a:rPr>
              <a:t>kunnen</a:t>
            </a:r>
            <a:r>
              <a:rPr lang="en-US" dirty="0">
                <a:solidFill>
                  <a:schemeClr val="bg1"/>
                </a:solidFill>
                <a:latin typeface="Arial" panose="020B0604020202020204" pitchFamily="34" charset="0"/>
                <a:cs typeface="Arial" panose="020B0604020202020204" pitchFamily="34" charset="0"/>
              </a:rPr>
              <a:t> de </a:t>
            </a:r>
            <a:r>
              <a:rPr lang="en-US" dirty="0" err="1">
                <a:solidFill>
                  <a:schemeClr val="bg1"/>
                </a:solidFill>
                <a:latin typeface="Arial" panose="020B0604020202020204" pitchFamily="34" charset="0"/>
                <a:cs typeface="Arial" panose="020B0604020202020204" pitchFamily="34" charset="0"/>
              </a:rPr>
              <a:t>gevolgen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zijn</a:t>
            </a:r>
            <a:r>
              <a:rPr lang="en-US" dirty="0">
                <a:solidFill>
                  <a:schemeClr val="bg1"/>
                </a:solidFill>
                <a:latin typeface="Arial" panose="020B0604020202020204" pitchFamily="34" charset="0"/>
                <a:cs typeface="Arial" panose="020B0604020202020204" pitchFamily="34" charset="0"/>
              </a:rPr>
              <a:t> van cybercrime </a:t>
            </a:r>
            <a:r>
              <a:rPr lang="en-US" dirty="0" err="1">
                <a:solidFill>
                  <a:schemeClr val="bg1"/>
                </a:solidFill>
                <a:latin typeface="Arial" panose="020B0604020202020204" pitchFamily="34" charset="0"/>
                <a:cs typeface="Arial" panose="020B0604020202020204" pitchFamily="34" charset="0"/>
              </a:rPr>
              <a:t>voor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jou</a:t>
            </a:r>
            <a:r>
              <a:rPr lang="en-US" dirty="0">
                <a:solidFill>
                  <a:schemeClr val="bg1"/>
                </a:solidFill>
                <a:latin typeface="Arial" panose="020B0604020202020204" pitchFamily="34" charset="0"/>
                <a:cs typeface="Arial" panose="020B0604020202020204" pitchFamily="34" charset="0"/>
              </a:rPr>
              <a:t>? Nu </a:t>
            </a:r>
            <a:r>
              <a:rPr lang="en-US" dirty="0" err="1">
                <a:solidFill>
                  <a:schemeClr val="bg1"/>
                </a:solidFill>
                <a:latin typeface="Arial" panose="020B0604020202020204" pitchFamily="34" charset="0"/>
                <a:cs typeface="Arial" panose="020B0604020202020204" pitchFamily="34" charset="0"/>
              </a:rPr>
              <a:t>en</a:t>
            </a:r>
            <a:r>
              <a:rPr lang="en-US" dirty="0">
                <a:solidFill>
                  <a:schemeClr val="bg1"/>
                </a:solidFill>
                <a:latin typeface="Arial" panose="020B0604020202020204" pitchFamily="34" charset="0"/>
                <a:cs typeface="Arial" panose="020B0604020202020204" pitchFamily="34" charset="0"/>
              </a:rPr>
              <a:t> in de </a:t>
            </a:r>
            <a:r>
              <a:rPr lang="en-US" dirty="0" err="1">
                <a:solidFill>
                  <a:schemeClr val="bg1"/>
                </a:solidFill>
                <a:latin typeface="Arial" panose="020B0604020202020204" pitchFamily="34" charset="0"/>
                <a:cs typeface="Arial" panose="020B0604020202020204" pitchFamily="34" charset="0"/>
              </a:rPr>
              <a:t>toekomst</a:t>
            </a:r>
            <a:r>
              <a:rPr lang="en-US" dirty="0">
                <a:solidFill>
                  <a:schemeClr val="bg1"/>
                </a:solidFill>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Wat </a:t>
            </a:r>
            <a:r>
              <a:rPr lang="en-US" dirty="0" err="1">
                <a:solidFill>
                  <a:schemeClr val="bg1"/>
                </a:solidFill>
                <a:latin typeface="Arial" panose="020B0604020202020204" pitchFamily="34" charset="0"/>
                <a:cs typeface="Arial" panose="020B0604020202020204" pitchFamily="34" charset="0"/>
              </a:rPr>
              <a:t>zijn</a:t>
            </a:r>
            <a:r>
              <a:rPr lang="en-US" dirty="0">
                <a:solidFill>
                  <a:schemeClr val="bg1"/>
                </a:solidFill>
                <a:latin typeface="Arial" panose="020B0604020202020204" pitchFamily="34" charset="0"/>
                <a:cs typeface="Arial" panose="020B0604020202020204" pitchFamily="34" charset="0"/>
              </a:rPr>
              <a:t> de </a:t>
            </a:r>
            <a:r>
              <a:rPr lang="en-US" dirty="0" err="1">
                <a:solidFill>
                  <a:schemeClr val="bg1"/>
                </a:solidFill>
                <a:latin typeface="Arial" panose="020B0604020202020204" pitchFamily="34" charset="0"/>
                <a:cs typeface="Arial" panose="020B0604020202020204" pitchFamily="34" charset="0"/>
              </a:rPr>
              <a:t>gevolgen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voor</a:t>
            </a:r>
            <a:r>
              <a:rPr lang="en-US" dirty="0">
                <a:solidFill>
                  <a:schemeClr val="bg1"/>
                </a:solidFill>
                <a:latin typeface="Arial" panose="020B0604020202020204" pitchFamily="34" charset="0"/>
                <a:cs typeface="Arial" panose="020B0604020202020204" pitchFamily="34" charset="0"/>
              </a:rPr>
              <a:t> de </a:t>
            </a:r>
            <a:r>
              <a:rPr lang="en-US" dirty="0" err="1">
                <a:solidFill>
                  <a:schemeClr val="bg1"/>
                </a:solidFill>
                <a:latin typeface="Arial" panose="020B0604020202020204" pitchFamily="34" charset="0"/>
                <a:cs typeface="Arial" panose="020B0604020202020204" pitchFamily="34" charset="0"/>
              </a:rPr>
              <a:t>slachtoffers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medeleerlingen</a:t>
            </a:r>
            <a:r>
              <a:rPr lang="en-US" dirty="0">
                <a:solidFill>
                  <a:schemeClr val="bg1"/>
                </a:solidFill>
                <a:latin typeface="Arial" panose="020B0604020202020204" pitchFamily="34" charset="0"/>
                <a:cs typeface="Arial" panose="020B0604020202020204" pitchFamily="34" charset="0"/>
              </a:rPr>
              <a:t>, school)?</a:t>
            </a:r>
          </a:p>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Wat </a:t>
            </a:r>
            <a:r>
              <a:rPr lang="en-US" dirty="0" err="1">
                <a:solidFill>
                  <a:schemeClr val="bg1"/>
                </a:solidFill>
                <a:latin typeface="Arial" panose="020B0604020202020204" pitchFamily="34" charset="0"/>
                <a:cs typeface="Arial" panose="020B0604020202020204" pitchFamily="34" charset="0"/>
              </a:rPr>
              <a:t>zou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je</a:t>
            </a:r>
            <a:r>
              <a:rPr lang="en-US" dirty="0">
                <a:solidFill>
                  <a:schemeClr val="bg1"/>
                </a:solidFill>
                <a:latin typeface="Arial" panose="020B0604020202020204" pitchFamily="34" charset="0"/>
                <a:cs typeface="Arial" panose="020B0604020202020204" pitchFamily="34" charset="0"/>
              </a:rPr>
              <a:t> nu </a:t>
            </a:r>
            <a:r>
              <a:rPr lang="en-US" dirty="0" err="1">
                <a:solidFill>
                  <a:schemeClr val="bg1"/>
                </a:solidFill>
                <a:latin typeface="Arial" panose="020B0604020202020204" pitchFamily="34" charset="0"/>
                <a:cs typeface="Arial" panose="020B0604020202020204" pitchFamily="34" charset="0"/>
              </a:rPr>
              <a:t>doen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als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medeleerling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als</a:t>
            </a:r>
            <a:r>
              <a:rPr lang="en-US" dirty="0">
                <a:solidFill>
                  <a:schemeClr val="bg1"/>
                </a:solidFill>
                <a:latin typeface="Arial" panose="020B0604020202020204" pitchFamily="34" charset="0"/>
                <a:cs typeface="Arial" panose="020B0604020202020204" pitchFamily="34" charset="0"/>
              </a:rPr>
              <a:t> Anne </a:t>
            </a:r>
            <a:r>
              <a:rPr lang="en-US" dirty="0" err="1">
                <a:solidFill>
                  <a:schemeClr val="bg1"/>
                </a:solidFill>
                <a:latin typeface="Arial" panose="020B0604020202020204" pitchFamily="34" charset="0"/>
                <a:cs typeface="Arial" panose="020B0604020202020204" pitchFamily="34" charset="0"/>
              </a:rPr>
              <a:t>je</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zoiets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zou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vragen</a:t>
            </a:r>
            <a:r>
              <a:rPr lang="en-US" dirty="0">
                <a:solidFill>
                  <a:schemeClr val="bg1"/>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Wat </a:t>
            </a:r>
            <a:r>
              <a:rPr lang="en-US" dirty="0" err="1">
                <a:solidFill>
                  <a:schemeClr val="bg1"/>
                </a:solidFill>
                <a:latin typeface="Arial" panose="020B0604020202020204" pitchFamily="34" charset="0"/>
                <a:cs typeface="Arial" panose="020B0604020202020204" pitchFamily="34" charset="0"/>
              </a:rPr>
              <a:t>vinden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jullie</a:t>
            </a:r>
            <a:r>
              <a:rPr lang="en-US" dirty="0">
                <a:solidFill>
                  <a:schemeClr val="bg1"/>
                </a:solidFill>
                <a:latin typeface="Arial" panose="020B0604020202020204" pitchFamily="34" charset="0"/>
                <a:cs typeface="Arial" panose="020B0604020202020204" pitchFamily="34" charset="0"/>
              </a:rPr>
              <a:t> van de game?</a:t>
            </a:r>
          </a:p>
          <a:p>
            <a:pPr marL="285750" indent="-285750">
              <a:lnSpc>
                <a:spcPct val="150000"/>
              </a:lnSpc>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CC7E0C2-C37A-7E4C-9554-B83B609D3D1E}"/>
              </a:ext>
            </a:extLst>
          </p:cNvPr>
          <p:cNvSpPr txBox="1"/>
          <p:nvPr/>
        </p:nvSpPr>
        <p:spPr>
          <a:xfrm>
            <a:off x="980501" y="738982"/>
            <a:ext cx="8681292" cy="577850"/>
          </a:xfrm>
          <a:prstGeom prst="rect">
            <a:avLst/>
          </a:prstGeom>
          <a:noFill/>
        </p:spPr>
        <p:txBody>
          <a:bodyPr wrap="square" rtlCol="0">
            <a:spAutoFit/>
          </a:bodyPr>
          <a:lstStyle/>
          <a:p>
            <a:pPr>
              <a:lnSpc>
                <a:spcPct val="150000"/>
              </a:lnSpc>
            </a:pPr>
            <a:r>
              <a:rPr lang="en-US" sz="2400" b="1" dirty="0">
                <a:solidFill>
                  <a:schemeClr val="bg1"/>
                </a:solidFill>
                <a:latin typeface="Arial" panose="020B0604020202020204" pitchFamily="34" charset="0"/>
                <a:cs typeface="Arial" panose="020B0604020202020204" pitchFamily="34" charset="0"/>
              </a:rPr>
              <a:t>VRAGEN VOOR NABESPREKING </a:t>
            </a:r>
          </a:p>
        </p:txBody>
      </p:sp>
    </p:spTree>
    <p:extLst>
      <p:ext uri="{BB962C8B-B14F-4D97-AF65-F5344CB8AC3E}">
        <p14:creationId xmlns:p14="http://schemas.microsoft.com/office/powerpoint/2010/main" val="125845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6DD42-EB1D-9D4D-A6BD-7291AB7FB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E2277FF-4FEC-804C-B6F4-4BEE743FE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84" y="301214"/>
            <a:ext cx="7180431" cy="6422316"/>
          </a:xfrm>
          <a:prstGeom prst="rect">
            <a:avLst/>
          </a:prstGeom>
        </p:spPr>
      </p:pic>
      <p:sp>
        <p:nvSpPr>
          <p:cNvPr id="6" name="Titel 1">
            <a:hlinkClick r:id="rId4"/>
            <a:extLst>
              <a:ext uri="{FF2B5EF4-FFF2-40B4-BE49-F238E27FC236}">
                <a16:creationId xmlns:a16="http://schemas.microsoft.com/office/drawing/2014/main" id="{C5635082-408F-EB45-A526-33AC55BAF449}"/>
              </a:ext>
            </a:extLst>
          </p:cNvPr>
          <p:cNvSpPr txBox="1">
            <a:spLocks/>
          </p:cNvSpPr>
          <p:nvPr/>
        </p:nvSpPr>
        <p:spPr>
          <a:xfrm>
            <a:off x="7361852" y="5141166"/>
            <a:ext cx="3900197" cy="4763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2200" dirty="0">
                <a:solidFill>
                  <a:schemeClr val="bg1"/>
                </a:solidFill>
                <a:latin typeface="Arial" panose="020B0604020202020204" pitchFamily="34" charset="0"/>
                <a:cs typeface="Arial" panose="020B0604020202020204" pitchFamily="34" charset="0"/>
              </a:rPr>
              <a:t>Ga naar </a:t>
            </a:r>
            <a:r>
              <a:rPr lang="nl-NL" sz="2200" dirty="0" err="1">
                <a:solidFill>
                  <a:schemeClr val="bg1"/>
                </a:solidFill>
                <a:latin typeface="Arial" panose="020B0604020202020204" pitchFamily="34" charset="0"/>
                <a:cs typeface="Arial" panose="020B0604020202020204" pitchFamily="34" charset="0"/>
              </a:rPr>
              <a:t>vraaghetdepolitie.nl</a:t>
            </a:r>
            <a:endParaRPr lang="nl-NL"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97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CA56B-CEC7-4DD9-A276-610E164EB98D}"/>
              </a:ext>
            </a:extLst>
          </p:cNvPr>
          <p:cNvSpPr>
            <a:spLocks noGrp="1"/>
          </p:cNvSpPr>
          <p:nvPr>
            <p:ph type="title"/>
          </p:nvPr>
        </p:nvSpPr>
        <p:spPr/>
        <p:txBody>
          <a:bodyPr/>
          <a:lstStyle/>
          <a:p>
            <a:r>
              <a:rPr lang="nl-NL" dirty="0"/>
              <a:t>Voorbeelden</a:t>
            </a:r>
          </a:p>
        </p:txBody>
      </p:sp>
      <p:graphicFrame>
        <p:nvGraphicFramePr>
          <p:cNvPr id="5124" name="Tijdelijke aanduiding voor inhoud 2">
            <a:extLst>
              <a:ext uri="{FF2B5EF4-FFF2-40B4-BE49-F238E27FC236}">
                <a16:creationId xmlns:a16="http://schemas.microsoft.com/office/drawing/2014/main" id="{6BEE8454-8A93-4A4D-B958-7B8046878FAE}"/>
              </a:ext>
            </a:extLst>
          </p:cNvPr>
          <p:cNvGraphicFramePr>
            <a:graphicFrameLocks noGrp="1"/>
          </p:cNvGraphicFramePr>
          <p:nvPr>
            <p:ph idx="1"/>
            <p:extLst>
              <p:ext uri="{D42A27DB-BD31-4B8C-83A1-F6EECF244321}">
                <p14:modId xmlns:p14="http://schemas.microsoft.com/office/powerpoint/2010/main" val="1306325025"/>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EO-fraude: nieuwe vorm van oplichting | Brisk ICT Groningen">
            <a:extLst>
              <a:ext uri="{FF2B5EF4-FFF2-40B4-BE49-F238E27FC236}">
                <a16:creationId xmlns:a16="http://schemas.microsoft.com/office/drawing/2014/main" id="{8EDE7F46-1293-41F3-A774-AB4F51663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919" y="3790016"/>
            <a:ext cx="2857500" cy="142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et nieuwe Kasteel | Kasteel.gro | Digitale werkplaats Groningen 2019">
            <a:extLst>
              <a:ext uri="{FF2B5EF4-FFF2-40B4-BE49-F238E27FC236}">
                <a16:creationId xmlns:a16="http://schemas.microsoft.com/office/drawing/2014/main" id="{5B22E4CC-A6AB-4681-8EF5-69E5526A4D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53128F56-8456-4817-9892-7BD9F8A230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3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1AA0BB-7BDB-4A03-BE1D-73B7FEDB037C}"/>
              </a:ext>
            </a:extLst>
          </p:cNvPr>
          <p:cNvSpPr>
            <a:spLocks noGrp="1"/>
          </p:cNvSpPr>
          <p:nvPr>
            <p:ph type="title"/>
          </p:nvPr>
        </p:nvSpPr>
        <p:spPr/>
        <p:txBody>
          <a:bodyPr/>
          <a:lstStyle/>
          <a:p>
            <a:r>
              <a:rPr lang="nl-NL" dirty="0"/>
              <a:t>Cybercrime</a:t>
            </a:r>
          </a:p>
        </p:txBody>
      </p:sp>
      <p:pic>
        <p:nvPicPr>
          <p:cNvPr id="5" name="Picture 4" descr="Het nieuwe Kasteel | Kasteel.gro | Digitale werkplaats Groningen 2019">
            <a:extLst>
              <a:ext uri="{FF2B5EF4-FFF2-40B4-BE49-F238E27FC236}">
                <a16:creationId xmlns:a16="http://schemas.microsoft.com/office/drawing/2014/main" id="{B5464179-93E6-4653-940E-4F8C8AD451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67281ADF-8634-4628-8570-7DA2A6B955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6">
            <a:extLst>
              <a:ext uri="{FF2B5EF4-FFF2-40B4-BE49-F238E27FC236}">
                <a16:creationId xmlns:a16="http://schemas.microsoft.com/office/drawing/2014/main" id="{50B90A77-941A-4092-BE23-22575F104B37}"/>
              </a:ext>
            </a:extLst>
          </p:cNvPr>
          <p:cNvSpPr>
            <a:spLocks noGrp="1"/>
          </p:cNvSpPr>
          <p:nvPr>
            <p:ph idx="1"/>
          </p:nvPr>
        </p:nvSpPr>
        <p:spPr>
          <a:xfrm>
            <a:off x="3643237" y="812484"/>
            <a:ext cx="7315200" cy="5120640"/>
          </a:xfrm>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800" i="1" dirty="0"/>
              <a:t>Klik op afbeelding voor weergave video</a:t>
            </a:r>
          </a:p>
        </p:txBody>
      </p:sp>
      <p:pic>
        <p:nvPicPr>
          <p:cNvPr id="1026" name="Picture 2" descr="Cybercrime - IT Recht Advocaat - advocaatzoeken.nl">
            <a:hlinkClick r:id="rId5"/>
            <a:extLst>
              <a:ext uri="{FF2B5EF4-FFF2-40B4-BE49-F238E27FC236}">
                <a16:creationId xmlns:a16="http://schemas.microsoft.com/office/drawing/2014/main" id="{725C3919-109F-4240-A4FE-25C57528D5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34" r="14190"/>
          <a:stretch/>
        </p:blipFill>
        <p:spPr bwMode="auto">
          <a:xfrm>
            <a:off x="3744931" y="799895"/>
            <a:ext cx="6909370" cy="468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49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07F2E-A3F9-42A5-A290-346B1FE24404}"/>
              </a:ext>
            </a:extLst>
          </p:cNvPr>
          <p:cNvSpPr>
            <a:spLocks noGrp="1"/>
          </p:cNvSpPr>
          <p:nvPr>
            <p:ph type="title"/>
          </p:nvPr>
        </p:nvSpPr>
        <p:spPr/>
        <p:txBody>
          <a:bodyPr/>
          <a:lstStyle/>
          <a:p>
            <a:r>
              <a:rPr lang="nl-NL" dirty="0"/>
              <a:t>Eigen ervaring?</a:t>
            </a:r>
          </a:p>
        </p:txBody>
      </p:sp>
      <p:sp>
        <p:nvSpPr>
          <p:cNvPr id="3" name="Tijdelijke aanduiding voor inhoud 2">
            <a:extLst>
              <a:ext uri="{FF2B5EF4-FFF2-40B4-BE49-F238E27FC236}">
                <a16:creationId xmlns:a16="http://schemas.microsoft.com/office/drawing/2014/main" id="{EF69A5C9-B93B-4A7F-A7B7-62F778DA9F3B}"/>
              </a:ext>
            </a:extLst>
          </p:cNvPr>
          <p:cNvSpPr>
            <a:spLocks noGrp="1"/>
          </p:cNvSpPr>
          <p:nvPr>
            <p:ph idx="1"/>
          </p:nvPr>
        </p:nvSpPr>
        <p:spPr/>
        <p:txBody>
          <a:bodyPr/>
          <a:lstStyle/>
          <a:p>
            <a:r>
              <a:rPr lang="nl-NL" dirty="0"/>
              <a:t>Ben je zelf of ken je iemand die wel eens slachtoffer geweest is van cybercrime?</a:t>
            </a:r>
          </a:p>
        </p:txBody>
      </p:sp>
      <p:pic>
        <p:nvPicPr>
          <p:cNvPr id="6" name="Picture 2" descr="Slachtoffer Man Van Internet Sociale Netwerk Cyber Pesten Concept ...">
            <a:extLst>
              <a:ext uri="{FF2B5EF4-FFF2-40B4-BE49-F238E27FC236}">
                <a16:creationId xmlns:a16="http://schemas.microsoft.com/office/drawing/2014/main" id="{EBAC6D4E-BECF-4EB9-AF87-1836A0BE2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421" y="3411412"/>
            <a:ext cx="2786849" cy="27868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et nieuwe Kasteel | Kasteel.gro | Digitale werkplaats Groningen 2019">
            <a:extLst>
              <a:ext uri="{FF2B5EF4-FFF2-40B4-BE49-F238E27FC236}">
                <a16:creationId xmlns:a16="http://schemas.microsoft.com/office/drawing/2014/main" id="{27F5756C-D155-4C54-89C8-2E80EC98A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et nieuwe Kasteel | Kasteel.gro | Digitale werkplaats Groningen 2019">
            <a:extLst>
              <a:ext uri="{FF2B5EF4-FFF2-40B4-BE49-F238E27FC236}">
                <a16:creationId xmlns:a16="http://schemas.microsoft.com/office/drawing/2014/main" id="{DB8C4D04-85E8-4FEA-92C6-664E7036C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s dit dé eigenschap die succes voorspelt...? Lees snel verder! - Werf&amp;amp;">
            <a:extLst>
              <a:ext uri="{FF2B5EF4-FFF2-40B4-BE49-F238E27FC236}">
                <a16:creationId xmlns:a16="http://schemas.microsoft.com/office/drawing/2014/main" id="{14222FE1-3799-498E-85AC-FE079869C67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9317"/>
          <a:stretch/>
        </p:blipFill>
        <p:spPr bwMode="auto">
          <a:xfrm>
            <a:off x="8309245" y="864108"/>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9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DA6AC-5D3D-4080-BE1F-CA8917B3E441}"/>
              </a:ext>
            </a:extLst>
          </p:cNvPr>
          <p:cNvSpPr>
            <a:spLocks noGrp="1"/>
          </p:cNvSpPr>
          <p:nvPr>
            <p:ph type="title"/>
          </p:nvPr>
        </p:nvSpPr>
        <p:spPr>
          <a:xfrm>
            <a:off x="252919" y="1123837"/>
            <a:ext cx="2947482" cy="4601183"/>
          </a:xfrm>
        </p:spPr>
        <p:txBody>
          <a:bodyPr>
            <a:normAutofit/>
          </a:bodyPr>
          <a:lstStyle/>
          <a:p>
            <a:r>
              <a:rPr lang="nl-NL" dirty="0"/>
              <a:t>Gevolgen</a:t>
            </a:r>
          </a:p>
        </p:txBody>
      </p:sp>
      <p:sp>
        <p:nvSpPr>
          <p:cNvPr id="3" name="Tijdelijke aanduiding voor inhoud 2">
            <a:extLst>
              <a:ext uri="{FF2B5EF4-FFF2-40B4-BE49-F238E27FC236}">
                <a16:creationId xmlns:a16="http://schemas.microsoft.com/office/drawing/2014/main" id="{5EB98F09-976A-4E8C-8E3D-7E72703497C2}"/>
              </a:ext>
            </a:extLst>
          </p:cNvPr>
          <p:cNvSpPr>
            <a:spLocks noGrp="1"/>
          </p:cNvSpPr>
          <p:nvPr>
            <p:ph idx="1"/>
          </p:nvPr>
        </p:nvSpPr>
        <p:spPr>
          <a:xfrm>
            <a:off x="3869267" y="864108"/>
            <a:ext cx="3585891" cy="5120640"/>
          </a:xfrm>
        </p:spPr>
        <p:txBody>
          <a:bodyPr>
            <a:normAutofit/>
          </a:bodyPr>
          <a:lstStyle/>
          <a:p>
            <a:r>
              <a:rPr lang="nl-NL" dirty="0"/>
              <a:t>Boete</a:t>
            </a:r>
          </a:p>
          <a:p>
            <a:r>
              <a:rPr lang="nl-NL" dirty="0"/>
              <a:t>Celstraf</a:t>
            </a:r>
          </a:p>
          <a:p>
            <a:r>
              <a:rPr lang="nl-NL" dirty="0"/>
              <a:t>Schade bij de slachtoffers</a:t>
            </a:r>
          </a:p>
          <a:p>
            <a:r>
              <a:rPr lang="nl-NL" dirty="0"/>
              <a:t>Emotionele schade bij de slachtoffers</a:t>
            </a:r>
          </a:p>
          <a:p>
            <a:r>
              <a:rPr lang="nl-NL" dirty="0"/>
              <a:t>Financiële schade</a:t>
            </a:r>
          </a:p>
        </p:txBody>
      </p:sp>
      <p:pic>
        <p:nvPicPr>
          <p:cNvPr id="8" name="Picture 4" descr="Using AI intelligently in cyber security - Information Age">
            <a:extLst>
              <a:ext uri="{FF2B5EF4-FFF2-40B4-BE49-F238E27FC236}">
                <a16:creationId xmlns:a16="http://schemas.microsoft.com/office/drawing/2014/main" id="{A9AEF531-F33D-4C79-A2FB-BEFE85FCD3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36" r="31694" b="-1"/>
          <a:stretch/>
        </p:blipFill>
        <p:spPr bwMode="auto">
          <a:xfrm>
            <a:off x="7818120" y="758952"/>
            <a:ext cx="3617432" cy="53309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et nieuwe Kasteel | Kasteel.gro | Digitale werkplaats Groningen 2019">
            <a:extLst>
              <a:ext uri="{FF2B5EF4-FFF2-40B4-BE49-F238E27FC236}">
                <a16:creationId xmlns:a16="http://schemas.microsoft.com/office/drawing/2014/main" id="{C987F87B-2AB8-4F9E-9E77-BCB407733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1C54DEC2-B1B1-47DC-8BFB-36BCF20F47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49D69-D218-46A7-A98B-2DB7E5F09497}"/>
              </a:ext>
            </a:extLst>
          </p:cNvPr>
          <p:cNvSpPr>
            <a:spLocks noGrp="1"/>
          </p:cNvSpPr>
          <p:nvPr>
            <p:ph type="title"/>
          </p:nvPr>
        </p:nvSpPr>
        <p:spPr>
          <a:xfrm>
            <a:off x="252919" y="1701007"/>
            <a:ext cx="2947482" cy="2122011"/>
          </a:xfrm>
        </p:spPr>
        <p:txBody>
          <a:bodyPr/>
          <a:lstStyle/>
          <a:p>
            <a:r>
              <a:rPr lang="nl-NL" dirty="0"/>
              <a:t>Portfolio Opdracht </a:t>
            </a:r>
          </a:p>
        </p:txBody>
      </p:sp>
      <p:sp>
        <p:nvSpPr>
          <p:cNvPr id="3" name="Tijdelijke aanduiding voor inhoud 2">
            <a:extLst>
              <a:ext uri="{FF2B5EF4-FFF2-40B4-BE49-F238E27FC236}">
                <a16:creationId xmlns:a16="http://schemas.microsoft.com/office/drawing/2014/main" id="{77CF03F8-0B2B-4DFA-A795-FD39407AA91A}"/>
              </a:ext>
            </a:extLst>
          </p:cNvPr>
          <p:cNvSpPr>
            <a:spLocks noGrp="1"/>
          </p:cNvSpPr>
          <p:nvPr>
            <p:ph idx="1"/>
          </p:nvPr>
        </p:nvSpPr>
        <p:spPr/>
        <p:txBody>
          <a:bodyPr/>
          <a:lstStyle/>
          <a:p>
            <a:endParaRPr lang="nl-NL" sz="2400" dirty="0"/>
          </a:p>
          <a:p>
            <a:r>
              <a:rPr lang="nl-NL" sz="2400" dirty="0"/>
              <a:t>Maak een screenshot van je gemaakte crimes uit het spel </a:t>
            </a:r>
            <a:r>
              <a:rPr lang="nl-NL" sz="2400" dirty="0" err="1"/>
              <a:t>Framed</a:t>
            </a:r>
            <a:r>
              <a:rPr lang="nl-NL" sz="2400" dirty="0"/>
              <a:t>. </a:t>
            </a:r>
          </a:p>
          <a:p>
            <a:r>
              <a:rPr lang="nl-NL" sz="2400" dirty="0"/>
              <a:t>Leg in 250 woorden uit wat de gevolgen van deze crimes kunnen zijn voor jou (als cybercrimineel) en voor de slachtoffers.</a:t>
            </a:r>
          </a:p>
          <a:p>
            <a:r>
              <a:rPr lang="nl-NL" sz="2400" dirty="0"/>
              <a:t>Voeg dit toe aan je portfolio in </a:t>
            </a:r>
            <a:r>
              <a:rPr lang="nl-NL" sz="2400" dirty="0" err="1"/>
              <a:t>itslearning</a:t>
            </a:r>
            <a:r>
              <a:rPr lang="nl-NL" sz="2400" dirty="0"/>
              <a:t>.</a:t>
            </a:r>
          </a:p>
          <a:p>
            <a:pPr marL="0" indent="0" algn="ctr">
              <a:buNone/>
            </a:pPr>
            <a:r>
              <a:rPr lang="nl-NL" dirty="0"/>
              <a:t>- Kom je er niet uit? Misschien helpt google je een handje- </a:t>
            </a:r>
          </a:p>
        </p:txBody>
      </p:sp>
      <p:pic>
        <p:nvPicPr>
          <p:cNvPr id="4" name="Picture 4" descr="Het nieuwe Kasteel | Kasteel.gro | Digitale werkplaats Groningen 2019">
            <a:extLst>
              <a:ext uri="{FF2B5EF4-FFF2-40B4-BE49-F238E27FC236}">
                <a16:creationId xmlns:a16="http://schemas.microsoft.com/office/drawing/2014/main" id="{0817622A-D236-4BF7-936D-DD44ACC1A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42008266-9FB4-401E-B8DD-67672B7B2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7784A27-CD87-4073-8985-6584C167E535}"/>
              </a:ext>
            </a:extLst>
          </p:cNvPr>
          <p:cNvPicPr>
            <a:picLocks noChangeAspect="1"/>
          </p:cNvPicPr>
          <p:nvPr/>
        </p:nvPicPr>
        <p:blipFill rotWithShape="1">
          <a:blip r:embed="rId5"/>
          <a:srcRect r="3081" b="3166"/>
          <a:stretch/>
        </p:blipFill>
        <p:spPr>
          <a:xfrm>
            <a:off x="911424" y="4095987"/>
            <a:ext cx="1630472" cy="1629033"/>
          </a:xfrm>
          <a:prstGeom prst="rect">
            <a:avLst/>
          </a:prstGeom>
        </p:spPr>
      </p:pic>
    </p:spTree>
    <p:extLst>
      <p:ext uri="{BB962C8B-B14F-4D97-AF65-F5344CB8AC3E}">
        <p14:creationId xmlns:p14="http://schemas.microsoft.com/office/powerpoint/2010/main" val="360498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7E631631-9AFD-42F4-BB0A-84AABE2314E9}"/>
              </a:ext>
            </a:extLst>
          </p:cNvPr>
          <p:cNvSpPr>
            <a:spLocks noGrp="1"/>
          </p:cNvSpPr>
          <p:nvPr>
            <p:ph type="title"/>
          </p:nvPr>
        </p:nvSpPr>
        <p:spPr>
          <a:xfrm>
            <a:off x="493966" y="1254926"/>
            <a:ext cx="4016116" cy="1255469"/>
          </a:xfrm>
        </p:spPr>
        <p:txBody>
          <a:bodyPr>
            <a:normAutofit/>
          </a:bodyPr>
          <a:lstStyle/>
          <a:p>
            <a:r>
              <a:rPr lang="nl-NL" dirty="0"/>
              <a:t>Afronding	</a:t>
            </a:r>
          </a:p>
        </p:txBody>
      </p:sp>
      <p:sp>
        <p:nvSpPr>
          <p:cNvPr id="3" name="Tijdelijke aanduiding voor inhoud 2">
            <a:extLst>
              <a:ext uri="{FF2B5EF4-FFF2-40B4-BE49-F238E27FC236}">
                <a16:creationId xmlns:a16="http://schemas.microsoft.com/office/drawing/2014/main" id="{EE117A9D-0FED-4270-890D-EF65FFFB4470}"/>
              </a:ext>
            </a:extLst>
          </p:cNvPr>
          <p:cNvSpPr>
            <a:spLocks noGrp="1"/>
          </p:cNvSpPr>
          <p:nvPr>
            <p:ph idx="1"/>
          </p:nvPr>
        </p:nvSpPr>
        <p:spPr>
          <a:xfrm>
            <a:off x="289249" y="2510395"/>
            <a:ext cx="4016116" cy="3274586"/>
          </a:xfrm>
        </p:spPr>
        <p:txBody>
          <a:bodyPr anchor="t">
            <a:normAutofit lnSpcReduction="10000"/>
          </a:bodyPr>
          <a:lstStyle/>
          <a:p>
            <a:pPr>
              <a:buFont typeface="Arial" panose="020B0604020202020204" pitchFamily="34" charset="0"/>
              <a:buChar char="•"/>
            </a:pPr>
            <a:endParaRPr lang="nl-NL" dirty="0">
              <a:solidFill>
                <a:srgbClr val="FFFFFF"/>
              </a:solidFill>
            </a:endParaRPr>
          </a:p>
          <a:p>
            <a:pPr>
              <a:buFont typeface="Arial" panose="020B0604020202020204" pitchFamily="34" charset="0"/>
              <a:buChar char="•"/>
            </a:pPr>
            <a:r>
              <a:rPr lang="nl-NL" sz="3500" dirty="0">
                <a:solidFill>
                  <a:srgbClr val="FFFFFF"/>
                </a:solidFill>
              </a:rPr>
              <a:t>Doel: Na vandaag weet je wat cybercrime is en wat de gevolgen van cybercrime kunnen zijn. </a:t>
            </a:r>
          </a:p>
          <a:p>
            <a:pPr marL="0" indent="0">
              <a:buNone/>
            </a:pPr>
            <a:endParaRPr lang="nl-NL" dirty="0">
              <a:solidFill>
                <a:srgbClr val="FFFFFF"/>
              </a:solidFill>
            </a:endParaRPr>
          </a:p>
        </p:txBody>
      </p:sp>
      <p:pic>
        <p:nvPicPr>
          <p:cNvPr id="3080" name="Picture 8" descr="Cyber veiligheid moet hoog op de bestuursagenda bij elke ...">
            <a:extLst>
              <a:ext uri="{FF2B5EF4-FFF2-40B4-BE49-F238E27FC236}">
                <a16:creationId xmlns:a16="http://schemas.microsoft.com/office/drawing/2014/main" id="{58C2A78F-B62A-4AB1-B704-C311A09F98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40" r="14545"/>
          <a:stretch/>
        </p:blipFill>
        <p:spPr bwMode="auto">
          <a:xfrm>
            <a:off x="5137463" y="759599"/>
            <a:ext cx="6193767" cy="5330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et nieuwe Kasteel | Kasteel.gro | Digitale werkplaats Groningen 2019">
            <a:extLst>
              <a:ext uri="{FF2B5EF4-FFF2-40B4-BE49-F238E27FC236}">
                <a16:creationId xmlns:a16="http://schemas.microsoft.com/office/drawing/2014/main" id="{38A4BE11-3829-4749-926F-EDDC002D5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et nieuwe Kasteel | Kasteel.gro | Digitale werkplaats Groningen 2019">
            <a:extLst>
              <a:ext uri="{FF2B5EF4-FFF2-40B4-BE49-F238E27FC236}">
                <a16:creationId xmlns:a16="http://schemas.microsoft.com/office/drawing/2014/main" id="{17BD7CA0-4BB0-4447-9AB8-032BBEA348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02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E16E0305-63D5-4164-A57D-F1BAC8728DFD}"/>
              </a:ext>
            </a:extLst>
          </p:cNvPr>
          <p:cNvSpPr>
            <a:spLocks noGrp="1"/>
          </p:cNvSpPr>
          <p:nvPr>
            <p:ph idx="1"/>
          </p:nvPr>
        </p:nvSpPr>
        <p:spPr>
          <a:xfrm>
            <a:off x="289249" y="2510395"/>
            <a:ext cx="4016116" cy="3274586"/>
          </a:xfrm>
        </p:spPr>
        <p:txBody>
          <a:bodyPr vert="horz" lIns="91440" tIns="45720" rIns="91440" bIns="45720" rtlCol="0" anchor="t">
            <a:normAutofit/>
          </a:bodyPr>
          <a:lstStyle/>
          <a:p>
            <a:pPr marL="0" indent="0">
              <a:buNone/>
            </a:pPr>
            <a:r>
              <a:rPr lang="en-US" sz="4800" dirty="0" err="1">
                <a:solidFill>
                  <a:srgbClr val="FFFFFF"/>
                </a:solidFill>
              </a:rPr>
              <a:t>Benoem</a:t>
            </a:r>
            <a:r>
              <a:rPr lang="en-US" sz="4800" dirty="0">
                <a:solidFill>
                  <a:srgbClr val="FFFFFF"/>
                </a:solidFill>
              </a:rPr>
              <a:t> 1 tip en 1 top van </a:t>
            </a:r>
            <a:r>
              <a:rPr lang="en-US" sz="4800" dirty="0" err="1">
                <a:solidFill>
                  <a:srgbClr val="FFFFFF"/>
                </a:solidFill>
              </a:rPr>
              <a:t>deze</a:t>
            </a:r>
            <a:r>
              <a:rPr lang="en-US" sz="4800" dirty="0">
                <a:solidFill>
                  <a:srgbClr val="FFFFFF"/>
                </a:solidFill>
              </a:rPr>
              <a:t> les</a:t>
            </a:r>
          </a:p>
        </p:txBody>
      </p:sp>
      <p:pic>
        <p:nvPicPr>
          <p:cNvPr id="3074" name="Picture 2" descr="6 tips om de feedback te krijgen">
            <a:extLst>
              <a:ext uri="{FF2B5EF4-FFF2-40B4-BE49-F238E27FC236}">
                <a16:creationId xmlns:a16="http://schemas.microsoft.com/office/drawing/2014/main" id="{9CD54AA9-CD23-4F28-A0B7-A9160E4765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22" r="25327" b="2"/>
          <a:stretch/>
        </p:blipFill>
        <p:spPr bwMode="auto">
          <a:xfrm>
            <a:off x="5137463" y="759599"/>
            <a:ext cx="6193767" cy="5330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et nieuwe Kasteel | Kasteel.gro | Digitale werkplaats Groningen 2019">
            <a:extLst>
              <a:ext uri="{FF2B5EF4-FFF2-40B4-BE49-F238E27FC236}">
                <a16:creationId xmlns:a16="http://schemas.microsoft.com/office/drawing/2014/main" id="{9AF6735F-23A3-486D-A0A2-FFE6DB451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et nieuwe Kasteel | Kasteel.gro | Digitale werkplaats Groningen 2019">
            <a:extLst>
              <a:ext uri="{FF2B5EF4-FFF2-40B4-BE49-F238E27FC236}">
                <a16:creationId xmlns:a16="http://schemas.microsoft.com/office/drawing/2014/main" id="{3EFB4251-C040-4B64-BAE2-269E27119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8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E052C-F827-469C-975C-434BD723B986}"/>
              </a:ext>
            </a:extLst>
          </p:cNvPr>
          <p:cNvSpPr>
            <a:spLocks noGrp="1"/>
          </p:cNvSpPr>
          <p:nvPr>
            <p:ph type="title"/>
          </p:nvPr>
        </p:nvSpPr>
        <p:spPr/>
        <p:txBody>
          <a:bodyPr/>
          <a:lstStyle/>
          <a:p>
            <a:r>
              <a:rPr lang="nl-NL" dirty="0"/>
              <a:t>Vooruitblik	</a:t>
            </a:r>
          </a:p>
        </p:txBody>
      </p:sp>
      <p:sp>
        <p:nvSpPr>
          <p:cNvPr id="3" name="Tijdelijke aanduiding voor inhoud 2">
            <a:extLst>
              <a:ext uri="{FF2B5EF4-FFF2-40B4-BE49-F238E27FC236}">
                <a16:creationId xmlns:a16="http://schemas.microsoft.com/office/drawing/2014/main" id="{53AEB7CE-22B0-4BBF-84AC-41CFECFD5113}"/>
              </a:ext>
            </a:extLst>
          </p:cNvPr>
          <p:cNvSpPr>
            <a:spLocks noGrp="1"/>
          </p:cNvSpPr>
          <p:nvPr>
            <p:ph idx="1"/>
          </p:nvPr>
        </p:nvSpPr>
        <p:spPr/>
        <p:txBody>
          <a:bodyPr/>
          <a:lstStyle/>
          <a:p>
            <a:r>
              <a:rPr lang="nl-NL" dirty="0"/>
              <a:t>Terugblik Fake </a:t>
            </a:r>
            <a:r>
              <a:rPr lang="nl-NL" dirty="0" err="1"/>
              <a:t>news</a:t>
            </a:r>
            <a:endParaRPr lang="nl-NL" dirty="0"/>
          </a:p>
          <a:p>
            <a:r>
              <a:rPr lang="nl-NL" dirty="0"/>
              <a:t>Doel</a:t>
            </a:r>
          </a:p>
          <a:p>
            <a:r>
              <a:rPr lang="nl-NL" dirty="0"/>
              <a:t>Cybercrime omschrijven</a:t>
            </a:r>
          </a:p>
          <a:p>
            <a:r>
              <a:rPr lang="nl-NL" dirty="0"/>
              <a:t>Een spel. Gemaakt door de politie</a:t>
            </a:r>
          </a:p>
          <a:p>
            <a:r>
              <a:rPr lang="nl-NL" dirty="0"/>
              <a:t>Nabespreken van het spel </a:t>
            </a:r>
          </a:p>
          <a:p>
            <a:r>
              <a:rPr lang="nl-NL" dirty="0"/>
              <a:t>Wie is wel eens slachtoffer geworden van cybercrime? (Of heeft het zelf gepleegd)</a:t>
            </a:r>
          </a:p>
          <a:p>
            <a:r>
              <a:rPr lang="nl-NL" dirty="0"/>
              <a:t>Opdracht</a:t>
            </a:r>
          </a:p>
          <a:p>
            <a:r>
              <a:rPr lang="nl-NL" dirty="0"/>
              <a:t>Afronding</a:t>
            </a:r>
          </a:p>
          <a:p>
            <a:endParaRPr lang="nl-NL" dirty="0"/>
          </a:p>
        </p:txBody>
      </p:sp>
      <p:pic>
        <p:nvPicPr>
          <p:cNvPr id="4" name="Picture 4" descr="Het nieuwe Kasteel | Kasteel.gro | Digitale werkplaats Groningen 2019">
            <a:extLst>
              <a:ext uri="{FF2B5EF4-FFF2-40B4-BE49-F238E27FC236}">
                <a16:creationId xmlns:a16="http://schemas.microsoft.com/office/drawing/2014/main" id="{8F3FD4B1-CD97-4314-81B8-01C9C4DB2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77328106-7CB1-47CE-B44B-13E8CE84F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B3CB94F-B676-43B9-ACD9-B26260C6AFEA}"/>
              </a:ext>
            </a:extLst>
          </p:cNvPr>
          <p:cNvPicPr>
            <a:picLocks noChangeAspect="1"/>
          </p:cNvPicPr>
          <p:nvPr/>
        </p:nvPicPr>
        <p:blipFill>
          <a:blip r:embed="rId2"/>
          <a:stretch>
            <a:fillRect/>
          </a:stretch>
        </p:blipFill>
        <p:spPr>
          <a:xfrm>
            <a:off x="4380470" y="758540"/>
            <a:ext cx="3431059" cy="576837"/>
          </a:xfrm>
          <a:prstGeom prst="rect">
            <a:avLst/>
          </a:prstGeom>
        </p:spPr>
      </p:pic>
      <p:sp>
        <p:nvSpPr>
          <p:cNvPr id="4" name="TextBox 3">
            <a:extLst>
              <a:ext uri="{FF2B5EF4-FFF2-40B4-BE49-F238E27FC236}">
                <a16:creationId xmlns:a16="http://schemas.microsoft.com/office/drawing/2014/main" id="{83BA9BE4-215B-4C7A-BD7A-EE6D8073FAB4}"/>
              </a:ext>
            </a:extLst>
          </p:cNvPr>
          <p:cNvSpPr txBox="1"/>
          <p:nvPr/>
        </p:nvSpPr>
        <p:spPr>
          <a:xfrm>
            <a:off x="3222319" y="6099460"/>
            <a:ext cx="6347565" cy="646331"/>
          </a:xfrm>
          <a:prstGeom prst="rect">
            <a:avLst/>
          </a:prstGeom>
          <a:noFill/>
        </p:spPr>
        <p:txBody>
          <a:bodyPr wrap="square">
            <a:spAutoFit/>
          </a:bodyPr>
          <a:lstStyle/>
          <a:p>
            <a:r>
              <a:rPr lang="en-GB" dirty="0">
                <a:hlinkClick r:id="rId3"/>
              </a:rPr>
              <a:t>https://creativecommons.org/licenses/by-nc-sa/4.0/legalcode.nl</a:t>
            </a:r>
            <a:endParaRPr lang="en-GB" dirty="0"/>
          </a:p>
          <a:p>
            <a:endParaRPr lang="en-GB" dirty="0"/>
          </a:p>
        </p:txBody>
      </p:sp>
      <p:pic>
        <p:nvPicPr>
          <p:cNvPr id="6" name="Picture 5">
            <a:hlinkClick r:id="rId4"/>
            <a:extLst>
              <a:ext uri="{FF2B5EF4-FFF2-40B4-BE49-F238E27FC236}">
                <a16:creationId xmlns:a16="http://schemas.microsoft.com/office/drawing/2014/main" id="{C67F15EF-D4C5-41C0-A1B1-1E699F3DB23C}"/>
              </a:ext>
            </a:extLst>
          </p:cNvPr>
          <p:cNvPicPr>
            <a:picLocks noChangeAspect="1"/>
          </p:cNvPicPr>
          <p:nvPr/>
        </p:nvPicPr>
        <p:blipFill>
          <a:blip r:embed="rId5"/>
          <a:stretch>
            <a:fillRect/>
          </a:stretch>
        </p:blipFill>
        <p:spPr>
          <a:xfrm>
            <a:off x="1339350" y="1682834"/>
            <a:ext cx="4481602" cy="3792953"/>
          </a:xfrm>
          <a:prstGeom prst="rect">
            <a:avLst/>
          </a:prstGeom>
        </p:spPr>
      </p:pic>
      <p:pic>
        <p:nvPicPr>
          <p:cNvPr id="8" name="Picture 7">
            <a:hlinkClick r:id="rId4"/>
            <a:extLst>
              <a:ext uri="{FF2B5EF4-FFF2-40B4-BE49-F238E27FC236}">
                <a16:creationId xmlns:a16="http://schemas.microsoft.com/office/drawing/2014/main" id="{BD85CD29-545A-4F0D-BB31-F3C5999365A5}"/>
              </a:ext>
            </a:extLst>
          </p:cNvPr>
          <p:cNvPicPr>
            <a:picLocks noChangeAspect="1"/>
          </p:cNvPicPr>
          <p:nvPr/>
        </p:nvPicPr>
        <p:blipFill>
          <a:blip r:embed="rId6"/>
          <a:stretch>
            <a:fillRect/>
          </a:stretch>
        </p:blipFill>
        <p:spPr>
          <a:xfrm>
            <a:off x="6095999" y="1682834"/>
            <a:ext cx="5375673" cy="3792953"/>
          </a:xfrm>
          <a:prstGeom prst="rect">
            <a:avLst/>
          </a:prstGeom>
        </p:spPr>
      </p:pic>
    </p:spTree>
    <p:extLst>
      <p:ext uri="{BB962C8B-B14F-4D97-AF65-F5344CB8AC3E}">
        <p14:creationId xmlns:p14="http://schemas.microsoft.com/office/powerpoint/2010/main" val="230506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D7FB2-D351-4C72-B065-0BE4B2B83B37}"/>
              </a:ext>
            </a:extLst>
          </p:cNvPr>
          <p:cNvSpPr>
            <a:spLocks noGrp="1"/>
          </p:cNvSpPr>
          <p:nvPr>
            <p:ph type="title"/>
          </p:nvPr>
        </p:nvSpPr>
        <p:spPr/>
        <p:txBody>
          <a:bodyPr/>
          <a:lstStyle/>
          <a:p>
            <a:r>
              <a:rPr lang="nl-NL" dirty="0"/>
              <a:t>Terugblik:</a:t>
            </a:r>
            <a:br>
              <a:rPr lang="nl-NL" dirty="0"/>
            </a:br>
            <a:r>
              <a:rPr lang="nl-NL" dirty="0"/>
              <a:t>Fake </a:t>
            </a:r>
            <a:r>
              <a:rPr lang="nl-NL" dirty="0" err="1"/>
              <a:t>news</a:t>
            </a:r>
            <a:endParaRPr lang="nl-NL" dirty="0"/>
          </a:p>
        </p:txBody>
      </p:sp>
      <p:graphicFrame>
        <p:nvGraphicFramePr>
          <p:cNvPr id="5" name="Tijdelijke aanduiding voor inhoud 2">
            <a:extLst>
              <a:ext uri="{FF2B5EF4-FFF2-40B4-BE49-F238E27FC236}">
                <a16:creationId xmlns:a16="http://schemas.microsoft.com/office/drawing/2014/main" id="{06687A4E-9A2B-4295-8021-6070CEF109E7}"/>
              </a:ext>
            </a:extLst>
          </p:cNvPr>
          <p:cNvGraphicFramePr>
            <a:graphicFrameLocks noGrp="1"/>
          </p:cNvGraphicFramePr>
          <p:nvPr>
            <p:ph idx="1"/>
            <p:extLst>
              <p:ext uri="{D42A27DB-BD31-4B8C-83A1-F6EECF244321}">
                <p14:modId xmlns:p14="http://schemas.microsoft.com/office/powerpoint/2010/main" val="805003547"/>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et nieuwe Kasteel | Kasteel.gro | Digitale werkplaats Groningen 2019">
            <a:extLst>
              <a:ext uri="{FF2B5EF4-FFF2-40B4-BE49-F238E27FC236}">
                <a16:creationId xmlns:a16="http://schemas.microsoft.com/office/drawing/2014/main" id="{58B969F2-CE8A-4458-BE58-AEB6BEDF40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8E246D99-09FE-4238-935A-7A81D5E913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71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9" name="Rectangle 78">
            <a:extLst>
              <a:ext uri="{FF2B5EF4-FFF2-40B4-BE49-F238E27FC236}">
                <a16:creationId xmlns:a16="http://schemas.microsoft.com/office/drawing/2014/main" id="{26114B6B-6D15-46E8-9310-9A1C4E956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AE617A-6BA3-434D-B181-7B536C0EF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78A47FD-509D-4526-9CEC-FD0C8331F75C}"/>
              </a:ext>
            </a:extLst>
          </p:cNvPr>
          <p:cNvSpPr>
            <a:spLocks noGrp="1"/>
          </p:cNvSpPr>
          <p:nvPr>
            <p:ph type="title"/>
          </p:nvPr>
        </p:nvSpPr>
        <p:spPr>
          <a:xfrm>
            <a:off x="485128" y="1298448"/>
            <a:ext cx="3843409" cy="1158149"/>
          </a:xfrm>
        </p:spPr>
        <p:txBody>
          <a:bodyPr vert="horz" lIns="91440" tIns="45720" rIns="91440" bIns="45720" rtlCol="0" anchor="b">
            <a:normAutofit/>
          </a:bodyPr>
          <a:lstStyle/>
          <a:p>
            <a:r>
              <a:rPr lang="en-US" sz="5900" spc="-100" dirty="0"/>
              <a:t>Doel</a:t>
            </a:r>
          </a:p>
        </p:txBody>
      </p:sp>
      <p:sp>
        <p:nvSpPr>
          <p:cNvPr id="3" name="Tijdelijke aanduiding voor inhoud 2">
            <a:extLst>
              <a:ext uri="{FF2B5EF4-FFF2-40B4-BE49-F238E27FC236}">
                <a16:creationId xmlns:a16="http://schemas.microsoft.com/office/drawing/2014/main" id="{007B5C9E-E272-4D6B-987B-E4A7734490AB}"/>
              </a:ext>
            </a:extLst>
          </p:cNvPr>
          <p:cNvSpPr>
            <a:spLocks noGrp="1"/>
          </p:cNvSpPr>
          <p:nvPr>
            <p:ph idx="1"/>
          </p:nvPr>
        </p:nvSpPr>
        <p:spPr>
          <a:xfrm>
            <a:off x="485129" y="2659706"/>
            <a:ext cx="3843408" cy="2924940"/>
          </a:xfrm>
        </p:spPr>
        <p:txBody>
          <a:bodyPr vert="horz" lIns="91440" tIns="45720" rIns="91440" bIns="45720" rtlCol="0" anchor="t">
            <a:normAutofit lnSpcReduction="10000"/>
          </a:bodyPr>
          <a:lstStyle/>
          <a:p>
            <a:pPr marL="0" indent="0">
              <a:buNone/>
            </a:pPr>
            <a:r>
              <a:rPr lang="en-US" sz="3600" dirty="0">
                <a:solidFill>
                  <a:schemeClr val="accent1">
                    <a:lumMod val="20000"/>
                    <a:lumOff val="80000"/>
                  </a:schemeClr>
                </a:solidFill>
              </a:rPr>
              <a:t>Na </a:t>
            </a:r>
            <a:r>
              <a:rPr lang="en-US" sz="3600" dirty="0" err="1">
                <a:solidFill>
                  <a:schemeClr val="accent1">
                    <a:lumMod val="20000"/>
                    <a:lumOff val="80000"/>
                  </a:schemeClr>
                </a:solidFill>
              </a:rPr>
              <a:t>vandaag</a:t>
            </a:r>
            <a:r>
              <a:rPr lang="en-US" sz="3600" dirty="0">
                <a:solidFill>
                  <a:schemeClr val="accent1">
                    <a:lumMod val="20000"/>
                    <a:lumOff val="80000"/>
                  </a:schemeClr>
                </a:solidFill>
              </a:rPr>
              <a:t> </a:t>
            </a:r>
            <a:r>
              <a:rPr lang="en-US" sz="3600" dirty="0" err="1">
                <a:solidFill>
                  <a:schemeClr val="accent1">
                    <a:lumMod val="20000"/>
                    <a:lumOff val="80000"/>
                  </a:schemeClr>
                </a:solidFill>
              </a:rPr>
              <a:t>weet</a:t>
            </a:r>
            <a:r>
              <a:rPr lang="en-US" sz="3600" dirty="0">
                <a:solidFill>
                  <a:schemeClr val="accent1">
                    <a:lumMod val="20000"/>
                    <a:lumOff val="80000"/>
                  </a:schemeClr>
                </a:solidFill>
              </a:rPr>
              <a:t> je wat cybercrime is en wat de </a:t>
            </a:r>
            <a:r>
              <a:rPr lang="en-US" sz="3600" dirty="0" err="1">
                <a:solidFill>
                  <a:schemeClr val="accent1">
                    <a:lumMod val="20000"/>
                    <a:lumOff val="80000"/>
                  </a:schemeClr>
                </a:solidFill>
              </a:rPr>
              <a:t>gevolgen</a:t>
            </a:r>
            <a:r>
              <a:rPr lang="en-US" sz="3600" dirty="0">
                <a:solidFill>
                  <a:schemeClr val="accent1">
                    <a:lumMod val="20000"/>
                    <a:lumOff val="80000"/>
                  </a:schemeClr>
                </a:solidFill>
              </a:rPr>
              <a:t> van cybercrime </a:t>
            </a:r>
            <a:r>
              <a:rPr lang="en-US" sz="3600" dirty="0" err="1">
                <a:solidFill>
                  <a:schemeClr val="accent1">
                    <a:lumMod val="20000"/>
                    <a:lumOff val="80000"/>
                  </a:schemeClr>
                </a:solidFill>
              </a:rPr>
              <a:t>kunnen</a:t>
            </a:r>
            <a:r>
              <a:rPr lang="en-US" sz="3600" dirty="0">
                <a:solidFill>
                  <a:schemeClr val="accent1">
                    <a:lumMod val="20000"/>
                    <a:lumOff val="80000"/>
                  </a:schemeClr>
                </a:solidFill>
              </a:rPr>
              <a:t> </a:t>
            </a:r>
            <a:r>
              <a:rPr lang="en-US" sz="3600" dirty="0" err="1">
                <a:solidFill>
                  <a:schemeClr val="accent1">
                    <a:lumMod val="20000"/>
                    <a:lumOff val="80000"/>
                  </a:schemeClr>
                </a:solidFill>
              </a:rPr>
              <a:t>zijn</a:t>
            </a:r>
            <a:r>
              <a:rPr lang="en-US" sz="3600" dirty="0">
                <a:solidFill>
                  <a:schemeClr val="accent1">
                    <a:lumMod val="20000"/>
                    <a:lumOff val="80000"/>
                  </a:schemeClr>
                </a:solidFill>
              </a:rPr>
              <a:t>. </a:t>
            </a:r>
          </a:p>
        </p:txBody>
      </p:sp>
      <p:sp>
        <p:nvSpPr>
          <p:cNvPr id="83" name="Rectangle 82">
            <a:extLst>
              <a:ext uri="{FF2B5EF4-FFF2-40B4-BE49-F238E27FC236}">
                <a16:creationId xmlns:a16="http://schemas.microsoft.com/office/drawing/2014/main" id="{1B6CCFA1-328B-40BB-A9CB-0CF80A78E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9DD6A62-71E3-44C2-B53E-15B1FAA28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at is cybercrime? | Veldhuis Advies">
            <a:extLst>
              <a:ext uri="{FF2B5EF4-FFF2-40B4-BE49-F238E27FC236}">
                <a16:creationId xmlns:a16="http://schemas.microsoft.com/office/drawing/2014/main" id="{35A7BE6D-5C21-4421-884F-2189D11E6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33" r="14136" b="2"/>
          <a:stretch/>
        </p:blipFill>
        <p:spPr bwMode="auto">
          <a:xfrm>
            <a:off x="7460907" y="3264090"/>
            <a:ext cx="4027002" cy="28258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ybercrime Flevoland verdubbeld, Almere koploper - Almere Zaken">
            <a:extLst>
              <a:ext uri="{FF2B5EF4-FFF2-40B4-BE49-F238E27FC236}">
                <a16:creationId xmlns:a16="http://schemas.microsoft.com/office/drawing/2014/main" id="{AB8D8606-8838-4144-A38D-9664B22C30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13" r="20660" b="2"/>
          <a:stretch/>
        </p:blipFill>
        <p:spPr bwMode="auto">
          <a:xfrm>
            <a:off x="5137461" y="758952"/>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21A23C7F-CB20-458F-9B61-2434CE018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4" descr="Het nieuwe Kasteel | Kasteel.gro | Digitale werkplaats Groningen 2019">
            <a:extLst>
              <a:ext uri="{FF2B5EF4-FFF2-40B4-BE49-F238E27FC236}">
                <a16:creationId xmlns:a16="http://schemas.microsoft.com/office/drawing/2014/main" id="{20237429-5F45-4281-9417-057B89200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et nieuwe Kasteel | Kasteel.gro | Digitale werkplaats Groningen 2019">
            <a:extLst>
              <a:ext uri="{FF2B5EF4-FFF2-40B4-BE49-F238E27FC236}">
                <a16:creationId xmlns:a16="http://schemas.microsoft.com/office/drawing/2014/main" id="{8D2842A8-882B-4F77-A8E8-74444A9C6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48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033C1FA-44DC-4135-AC8E-99278C317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81A727-51BA-47CD-BDF2-F800D0449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32A95C7-6BE7-4D6E-9E5A-16B8BA4E4307}"/>
              </a:ext>
            </a:extLst>
          </p:cNvPr>
          <p:cNvSpPr>
            <a:spLocks noGrp="1"/>
          </p:cNvSpPr>
          <p:nvPr>
            <p:ph type="title"/>
          </p:nvPr>
        </p:nvSpPr>
        <p:spPr>
          <a:xfrm>
            <a:off x="453022" y="1153371"/>
            <a:ext cx="4016116" cy="1255469"/>
          </a:xfrm>
        </p:spPr>
        <p:txBody>
          <a:bodyPr>
            <a:normAutofit/>
          </a:bodyPr>
          <a:lstStyle/>
          <a:p>
            <a:r>
              <a:rPr lang="nl-NL" dirty="0"/>
              <a:t>Cybercrime	</a:t>
            </a:r>
          </a:p>
        </p:txBody>
      </p:sp>
      <p:sp>
        <p:nvSpPr>
          <p:cNvPr id="3" name="Tijdelijke aanduiding voor inhoud 2">
            <a:extLst>
              <a:ext uri="{FF2B5EF4-FFF2-40B4-BE49-F238E27FC236}">
                <a16:creationId xmlns:a16="http://schemas.microsoft.com/office/drawing/2014/main" id="{A3B74A69-713C-4D88-98D1-DD8A6D1EA45C}"/>
              </a:ext>
            </a:extLst>
          </p:cNvPr>
          <p:cNvSpPr>
            <a:spLocks noGrp="1"/>
          </p:cNvSpPr>
          <p:nvPr>
            <p:ph idx="1"/>
          </p:nvPr>
        </p:nvSpPr>
        <p:spPr>
          <a:xfrm>
            <a:off x="289249" y="2510395"/>
            <a:ext cx="4016116" cy="3274586"/>
          </a:xfrm>
        </p:spPr>
        <p:txBody>
          <a:bodyPr anchor="t">
            <a:normAutofit/>
          </a:bodyPr>
          <a:lstStyle/>
          <a:p>
            <a:r>
              <a:rPr lang="nl-NL" sz="3200" dirty="0">
                <a:solidFill>
                  <a:srgbClr val="FFFFFF"/>
                </a:solidFill>
              </a:rPr>
              <a:t>Wat betekent dit woord eigenlijk?</a:t>
            </a:r>
          </a:p>
        </p:txBody>
      </p:sp>
      <p:pic>
        <p:nvPicPr>
          <p:cNvPr id="2054" name="Picture 6" descr="More Than 70 Cybercrime Statistics - Soon to Be a $6 Trillion Problem">
            <a:extLst>
              <a:ext uri="{FF2B5EF4-FFF2-40B4-BE49-F238E27FC236}">
                <a16:creationId xmlns:a16="http://schemas.microsoft.com/office/drawing/2014/main" id="{D6CCB58B-350C-459A-B1C3-2BE91C4673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87" r="31594" b="-2"/>
          <a:stretch/>
        </p:blipFill>
        <p:spPr bwMode="auto">
          <a:xfrm>
            <a:off x="9402417" y="768097"/>
            <a:ext cx="2093613" cy="2335127"/>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E1D58C79-C053-45C6-AB6A-6BE55965B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rgbClr val="BFBF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ybercrime voorkomen, gebruik deze tips">
            <a:extLst>
              <a:ext uri="{FF2B5EF4-FFF2-40B4-BE49-F238E27FC236}">
                <a16:creationId xmlns:a16="http://schemas.microsoft.com/office/drawing/2014/main" id="{2BF76B8D-5AA0-46D4-9DA4-FCFC23921A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34" r="11912"/>
          <a:stretch/>
        </p:blipFill>
        <p:spPr bwMode="auto">
          <a:xfrm>
            <a:off x="7460907" y="3264090"/>
            <a:ext cx="4027002" cy="28258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tecting Your Business from Cybercrime - Leavitt Group">
            <a:extLst>
              <a:ext uri="{FF2B5EF4-FFF2-40B4-BE49-F238E27FC236}">
                <a16:creationId xmlns:a16="http://schemas.microsoft.com/office/drawing/2014/main" id="{CA1B1543-9E91-4BFA-80BD-0F6D8FD4B0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40" r="-3" b="-3"/>
          <a:stretch/>
        </p:blipFill>
        <p:spPr bwMode="auto">
          <a:xfrm>
            <a:off x="5137461" y="758952"/>
            <a:ext cx="4113439" cy="3161093"/>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F6B7092-FA11-45BD-B50D-DF7999301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Het nieuwe Kasteel | Kasteel.gro | Digitale werkplaats Groningen 2019">
            <a:extLst>
              <a:ext uri="{FF2B5EF4-FFF2-40B4-BE49-F238E27FC236}">
                <a16:creationId xmlns:a16="http://schemas.microsoft.com/office/drawing/2014/main" id="{5E2D2BCB-A9BF-4D32-95E6-F1FB24AE29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FE3DCA75-C114-4061-AC61-F987E22B33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3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7D328-22F5-477F-B47D-6F16B545FAF1}"/>
              </a:ext>
            </a:extLst>
          </p:cNvPr>
          <p:cNvSpPr>
            <a:spLocks noGrp="1"/>
          </p:cNvSpPr>
          <p:nvPr>
            <p:ph type="title"/>
          </p:nvPr>
        </p:nvSpPr>
        <p:spPr/>
        <p:txBody>
          <a:bodyPr/>
          <a:lstStyle/>
          <a:p>
            <a:r>
              <a:rPr lang="nl-NL" dirty="0"/>
              <a:t>Cybercrime</a:t>
            </a:r>
          </a:p>
        </p:txBody>
      </p:sp>
      <p:sp>
        <p:nvSpPr>
          <p:cNvPr id="3" name="Tijdelijke aanduiding voor inhoud 2">
            <a:extLst>
              <a:ext uri="{FF2B5EF4-FFF2-40B4-BE49-F238E27FC236}">
                <a16:creationId xmlns:a16="http://schemas.microsoft.com/office/drawing/2014/main" id="{75D2354F-DC3A-44FE-93ED-E52F648F1063}"/>
              </a:ext>
            </a:extLst>
          </p:cNvPr>
          <p:cNvSpPr>
            <a:spLocks noGrp="1"/>
          </p:cNvSpPr>
          <p:nvPr>
            <p:ph idx="1"/>
          </p:nvPr>
        </p:nvSpPr>
        <p:spPr/>
        <p:txBody>
          <a:bodyPr/>
          <a:lstStyle/>
          <a:p>
            <a:r>
              <a:rPr lang="nl-NL" dirty="0"/>
              <a:t>Cybercrime - cybercriminaliteit  - computer criminaliteit</a:t>
            </a:r>
          </a:p>
          <a:p>
            <a:endParaRPr lang="nl-NL" dirty="0"/>
          </a:p>
          <a:p>
            <a:pPr marL="0" indent="0">
              <a:buNone/>
            </a:pPr>
            <a:r>
              <a:rPr lang="nl-NL" dirty="0"/>
              <a:t>“Misdaad gepleegd met ICT, gericht op ICT. Het strafbare feit wordt gepleegd met een computer, smartphone of tablet”.</a:t>
            </a:r>
          </a:p>
        </p:txBody>
      </p:sp>
      <p:pic>
        <p:nvPicPr>
          <p:cNvPr id="6" name="Picture 4" descr="Het nieuwe Kasteel | Kasteel.gro | Digitale werkplaats Groningen 2019">
            <a:extLst>
              <a:ext uri="{FF2B5EF4-FFF2-40B4-BE49-F238E27FC236}">
                <a16:creationId xmlns:a16="http://schemas.microsoft.com/office/drawing/2014/main" id="{A77BA3D1-A1CA-496B-9BA6-D8A6E18D7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t nieuwe Kasteel | Kasteel.gro | Digitale werkplaats Groningen 2019">
            <a:extLst>
              <a:ext uri="{FF2B5EF4-FFF2-40B4-BE49-F238E27FC236}">
                <a16:creationId xmlns:a16="http://schemas.microsoft.com/office/drawing/2014/main" id="{07B83666-1A9A-45BD-9250-60723298D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57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368D56-B118-014E-897F-21C38BEA7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Tree>
    <p:extLst>
      <p:ext uri="{BB962C8B-B14F-4D97-AF65-F5344CB8AC3E}">
        <p14:creationId xmlns:p14="http://schemas.microsoft.com/office/powerpoint/2010/main" val="335143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943784-3972-D84B-88F8-C783F6F567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1F484737-EC45-7041-9C0F-B6CE9BE6CD14}"/>
              </a:ext>
            </a:extLst>
          </p:cNvPr>
          <p:cNvSpPr txBox="1"/>
          <p:nvPr/>
        </p:nvSpPr>
        <p:spPr>
          <a:xfrm>
            <a:off x="980501" y="1478753"/>
            <a:ext cx="8681292" cy="4194610"/>
          </a:xfrm>
          <a:prstGeom prst="rect">
            <a:avLst/>
          </a:prstGeom>
          <a:noFill/>
        </p:spPr>
        <p:txBody>
          <a:bodyPr wrap="square" rtlCol="0">
            <a:spAutoFit/>
          </a:bodyPr>
          <a:lstStyle/>
          <a:p>
            <a:pPr marL="342900" indent="-342900">
              <a:lnSpc>
                <a:spcPts val="2320"/>
              </a:lnSpc>
              <a:buFont typeface="+mj-lt"/>
              <a:buAutoNum type="arabicPeriod"/>
            </a:pPr>
            <a:r>
              <a:rPr lang="en-US" sz="1600" dirty="0" err="1">
                <a:solidFill>
                  <a:schemeClr val="bg1"/>
                </a:solidFill>
                <a:latin typeface="Arial" panose="020B0604020202020204" pitchFamily="34" charset="0"/>
                <a:cs typeface="Arial" panose="020B0604020202020204" pitchFamily="34" charset="0"/>
              </a:rPr>
              <a:t>Jullie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gaan</a:t>
            </a:r>
            <a:r>
              <a:rPr lang="en-US" sz="1600" dirty="0">
                <a:solidFill>
                  <a:schemeClr val="bg1"/>
                </a:solidFill>
                <a:latin typeface="Arial" panose="020B0604020202020204" pitchFamily="34" charset="0"/>
                <a:cs typeface="Arial" panose="020B0604020202020204" pitchFamily="34" charset="0"/>
              </a:rPr>
              <a:t> zo </a:t>
            </a:r>
            <a:r>
              <a:rPr lang="en-US" sz="1600" dirty="0" err="1">
                <a:solidFill>
                  <a:schemeClr val="bg1"/>
                </a:solidFill>
                <a:latin typeface="Arial" panose="020B0604020202020204" pitchFamily="34" charset="0"/>
                <a:cs typeface="Arial" panose="020B0604020202020204" pitchFamily="34" charset="0"/>
              </a:rPr>
              <a:t>een</a:t>
            </a:r>
            <a:r>
              <a:rPr lang="en-US" sz="1600" dirty="0">
                <a:solidFill>
                  <a:schemeClr val="bg1"/>
                </a:solidFill>
                <a:latin typeface="Arial" panose="020B0604020202020204" pitchFamily="34" charset="0"/>
                <a:cs typeface="Arial" panose="020B0604020202020204" pitchFamily="34" charset="0"/>
              </a:rPr>
              <a:t> game </a:t>
            </a:r>
            <a:r>
              <a:rPr lang="en-US" sz="1600" dirty="0" err="1">
                <a:solidFill>
                  <a:schemeClr val="bg1"/>
                </a:solidFill>
                <a:latin typeface="Arial" panose="020B0604020202020204" pitchFamily="34" charset="0"/>
                <a:cs typeface="Arial" panose="020B0604020202020204" pitchFamily="34" charset="0"/>
              </a:rPr>
              <a:t>spelen</a:t>
            </a:r>
            <a:r>
              <a:rPr lang="en-US" sz="1600" dirty="0">
                <a:solidFill>
                  <a:schemeClr val="bg1"/>
                </a:solidFill>
                <a:latin typeface="Arial" panose="020B0604020202020204" pitchFamily="34" charset="0"/>
                <a:cs typeface="Arial" panose="020B0604020202020204" pitchFamily="34" charset="0"/>
              </a:rPr>
              <a:t> met </a:t>
            </a:r>
            <a:r>
              <a:rPr lang="en-US" sz="1600" dirty="0" err="1">
                <a:solidFill>
                  <a:schemeClr val="bg1"/>
                </a:solidFill>
                <a:latin typeface="Arial" panose="020B0604020202020204" pitchFamily="34" charset="0"/>
                <a:cs typeface="Arial" panose="020B0604020202020204" pitchFamily="34" charset="0"/>
              </a:rPr>
              <a:t>je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mobiele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telefoon</a:t>
            </a:r>
            <a:r>
              <a:rPr lang="en-US" sz="1600" dirty="0">
                <a:solidFill>
                  <a:schemeClr val="bg1"/>
                </a:solidFill>
                <a:latin typeface="Arial" panose="020B0604020202020204" pitchFamily="34" charset="0"/>
                <a:cs typeface="Arial" panose="020B0604020202020204" pitchFamily="34" charset="0"/>
              </a:rPr>
              <a:t>.</a:t>
            </a:r>
          </a:p>
          <a:p>
            <a:pPr marL="342900" indent="-342900">
              <a:lnSpc>
                <a:spcPts val="2320"/>
              </a:lnSpc>
              <a:buFont typeface="+mj-lt"/>
              <a:buAutoNum type="arabicPeriod"/>
            </a:pPr>
            <a:r>
              <a:rPr lang="en-US" sz="1600" dirty="0">
                <a:solidFill>
                  <a:schemeClr val="bg1"/>
                </a:solidFill>
                <a:latin typeface="Arial" panose="020B0604020202020204" pitchFamily="34" charset="0"/>
                <a:cs typeface="Arial" panose="020B0604020202020204" pitchFamily="34" charset="0"/>
              </a:rPr>
              <a:t>Pak </a:t>
            </a:r>
            <a:r>
              <a:rPr lang="en-US" sz="1600" dirty="0" err="1">
                <a:solidFill>
                  <a:schemeClr val="bg1"/>
                </a:solidFill>
                <a:latin typeface="Arial" panose="020B0604020202020204" pitchFamily="34" charset="0"/>
                <a:cs typeface="Arial" panose="020B0604020202020204" pitchFamily="34" charset="0"/>
              </a:rPr>
              <a:t>je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mobiele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telefoon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sluit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je</a:t>
            </a:r>
            <a:r>
              <a:rPr lang="en-US" sz="1600" dirty="0">
                <a:solidFill>
                  <a:schemeClr val="bg1"/>
                </a:solidFill>
                <a:latin typeface="Arial" panose="020B0604020202020204" pitchFamily="34" charset="0"/>
                <a:cs typeface="Arial" panose="020B0604020202020204" pitchFamily="34" charset="0"/>
              </a:rPr>
              <a:t> headset/</a:t>
            </a:r>
            <a:r>
              <a:rPr lang="en-US" sz="1600" dirty="0" err="1">
                <a:solidFill>
                  <a:schemeClr val="bg1"/>
                </a:solidFill>
                <a:latin typeface="Arial" panose="020B0604020202020204" pitchFamily="34" charset="0"/>
                <a:cs typeface="Arial" panose="020B0604020202020204" pitchFamily="34" charset="0"/>
              </a:rPr>
              <a:t>oortjes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aan</a:t>
            </a:r>
            <a:r>
              <a:rPr lang="en-US" sz="1600" dirty="0">
                <a:solidFill>
                  <a:schemeClr val="bg1"/>
                </a:solidFill>
                <a:latin typeface="Arial" panose="020B0604020202020204" pitchFamily="34" charset="0"/>
                <a:cs typeface="Arial" panose="020B0604020202020204" pitchFamily="34" charset="0"/>
              </a:rPr>
              <a:t>.</a:t>
            </a:r>
          </a:p>
          <a:p>
            <a:pPr marL="342900" indent="-342900">
              <a:lnSpc>
                <a:spcPts val="2320"/>
              </a:lnSpc>
              <a:buFont typeface="+mj-lt"/>
              <a:buAutoNum type="arabicPeriod"/>
            </a:pPr>
            <a:r>
              <a:rPr lang="en-US" sz="1600" dirty="0" err="1">
                <a:solidFill>
                  <a:schemeClr val="bg1"/>
                </a:solidFill>
                <a:latin typeface="Arial" panose="020B0604020202020204" pitchFamily="34" charset="0"/>
                <a:cs typeface="Arial" panose="020B0604020202020204" pitchFamily="34" charset="0"/>
              </a:rPr>
              <a:t>Jullie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krijgen</a:t>
            </a:r>
            <a:r>
              <a:rPr lang="en-US" sz="1600" dirty="0">
                <a:solidFill>
                  <a:schemeClr val="bg1"/>
                </a:solidFill>
                <a:latin typeface="Arial" panose="020B0604020202020204" pitchFamily="34" charset="0"/>
                <a:cs typeface="Arial" panose="020B0604020202020204" pitchFamily="34" charset="0"/>
              </a:rPr>
              <a:t> zo de URL; scan </a:t>
            </a:r>
            <a:r>
              <a:rPr lang="en-US" sz="1600" dirty="0" err="1">
                <a:solidFill>
                  <a:schemeClr val="bg1"/>
                </a:solidFill>
                <a:latin typeface="Arial" panose="020B0604020202020204" pitchFamily="34" charset="0"/>
                <a:cs typeface="Arial" panose="020B0604020202020204" pitchFamily="34" charset="0"/>
              </a:rPr>
              <a:t>hiervoor</a:t>
            </a:r>
            <a:r>
              <a:rPr lang="en-US" sz="1600" dirty="0">
                <a:solidFill>
                  <a:schemeClr val="bg1"/>
                </a:solidFill>
                <a:latin typeface="Arial" panose="020B0604020202020204" pitchFamily="34" charset="0"/>
                <a:cs typeface="Arial" panose="020B0604020202020204" pitchFamily="34" charset="0"/>
              </a:rPr>
              <a:t> de QR code of type de URL in: https://</a:t>
            </a:r>
            <a:r>
              <a:rPr lang="en-US" sz="1600" dirty="0" err="1">
                <a:solidFill>
                  <a:schemeClr val="bg1"/>
                </a:solidFill>
                <a:latin typeface="Arial" panose="020B0604020202020204" pitchFamily="34" charset="0"/>
                <a:cs typeface="Arial" panose="020B0604020202020204" pitchFamily="34" charset="0"/>
              </a:rPr>
              <a:t>www.playframed.nl</a:t>
            </a:r>
            <a:r>
              <a:rPr lang="en-US" sz="1600" dirty="0">
                <a:solidFill>
                  <a:schemeClr val="bg1"/>
                </a:solidFill>
                <a:latin typeface="Arial" panose="020B0604020202020204" pitchFamily="34" charset="0"/>
                <a:cs typeface="Arial" panose="020B0604020202020204" pitchFamily="34" charset="0"/>
              </a:rPr>
              <a:t>/946246</a:t>
            </a:r>
          </a:p>
          <a:p>
            <a:pPr marL="342900" indent="-342900">
              <a:lnSpc>
                <a:spcPts val="2320"/>
              </a:lnSpc>
              <a:buFont typeface="+mj-lt"/>
              <a:buAutoNum type="arabicPeriod"/>
            </a:pPr>
            <a:r>
              <a:rPr lang="en-US" sz="1600" dirty="0">
                <a:solidFill>
                  <a:schemeClr val="bg1"/>
                </a:solidFill>
                <a:latin typeface="Arial" panose="020B0604020202020204" pitchFamily="34" charset="0"/>
                <a:cs typeface="Arial" panose="020B0604020202020204" pitchFamily="34" charset="0"/>
              </a:rPr>
              <a:t>Het </a:t>
            </a:r>
            <a:r>
              <a:rPr lang="en-US" sz="1600" dirty="0" err="1">
                <a:solidFill>
                  <a:schemeClr val="bg1"/>
                </a:solidFill>
                <a:latin typeface="Arial" panose="020B0604020202020204" pitchFamily="34" charset="0"/>
                <a:cs typeface="Arial" panose="020B0604020202020204" pitchFamily="34" charset="0"/>
              </a:rPr>
              <a:t>opstarten</a:t>
            </a:r>
            <a:r>
              <a:rPr lang="en-US" sz="1600" dirty="0">
                <a:solidFill>
                  <a:schemeClr val="bg1"/>
                </a:solidFill>
                <a:latin typeface="Arial" panose="020B0604020202020204" pitchFamily="34" charset="0"/>
                <a:cs typeface="Arial" panose="020B0604020202020204" pitchFamily="34" charset="0"/>
              </a:rPr>
              <a:t> van de game </a:t>
            </a:r>
            <a:r>
              <a:rPr lang="en-US" sz="1600" dirty="0" err="1">
                <a:solidFill>
                  <a:schemeClr val="bg1"/>
                </a:solidFill>
                <a:latin typeface="Arial" panose="020B0604020202020204" pitchFamily="34" charset="0"/>
                <a:cs typeface="Arial" panose="020B0604020202020204" pitchFamily="34" charset="0"/>
              </a:rPr>
              <a:t>kan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één</a:t>
            </a:r>
            <a:r>
              <a:rPr lang="en-US" sz="1600" dirty="0">
                <a:solidFill>
                  <a:schemeClr val="bg1"/>
                </a:solidFill>
                <a:latin typeface="Arial" panose="020B0604020202020204" pitchFamily="34" charset="0"/>
                <a:cs typeface="Arial" panose="020B0604020202020204" pitchFamily="34" charset="0"/>
              </a:rPr>
              <a:t> tot </a:t>
            </a:r>
            <a:r>
              <a:rPr lang="en-US" sz="1600" dirty="0" err="1">
                <a:solidFill>
                  <a:schemeClr val="bg1"/>
                </a:solidFill>
                <a:latin typeface="Arial" panose="020B0604020202020204" pitchFamily="34" charset="0"/>
                <a:cs typeface="Arial" panose="020B0604020202020204" pitchFamily="34" charset="0"/>
              </a:rPr>
              <a:t>drie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minuten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duren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afhankelijk</a:t>
            </a:r>
            <a:r>
              <a:rPr lang="en-US" sz="1600" dirty="0">
                <a:solidFill>
                  <a:schemeClr val="bg1"/>
                </a:solidFill>
                <a:latin typeface="Arial" panose="020B0604020202020204" pitchFamily="34" charset="0"/>
                <a:cs typeface="Arial" panose="020B0604020202020204" pitchFamily="34" charset="0"/>
              </a:rPr>
              <a:t> van de </a:t>
            </a:r>
            <a:r>
              <a:rPr lang="en-US" sz="1600" dirty="0" err="1">
                <a:solidFill>
                  <a:schemeClr val="bg1"/>
                </a:solidFill>
                <a:latin typeface="Arial" panose="020B0604020202020204" pitchFamily="34" charset="0"/>
                <a:cs typeface="Arial" panose="020B0604020202020204" pitchFamily="34" charset="0"/>
              </a:rPr>
              <a:t>snelheid</a:t>
            </a:r>
            <a:r>
              <a:rPr lang="en-US" sz="1600" dirty="0">
                <a:solidFill>
                  <a:schemeClr val="bg1"/>
                </a:solidFill>
                <a:latin typeface="Arial" panose="020B0604020202020204" pitchFamily="34" charset="0"/>
                <a:cs typeface="Arial" panose="020B0604020202020204" pitchFamily="34" charset="0"/>
              </a:rPr>
              <a:t> van de </a:t>
            </a:r>
            <a:r>
              <a:rPr lang="en-US" sz="1600" dirty="0" err="1">
                <a:solidFill>
                  <a:schemeClr val="bg1"/>
                </a:solidFill>
                <a:latin typeface="Arial" panose="020B0604020202020204" pitchFamily="34" charset="0"/>
                <a:cs typeface="Arial" panose="020B0604020202020204" pitchFamily="34" charset="0"/>
              </a:rPr>
              <a:t>internetverbinding</a:t>
            </a:r>
            <a:r>
              <a:rPr lang="en-US" sz="1600" dirty="0">
                <a:solidFill>
                  <a:schemeClr val="bg1"/>
                </a:solidFill>
                <a:latin typeface="Arial" panose="020B0604020202020204" pitchFamily="34" charset="0"/>
                <a:cs typeface="Arial" panose="020B0604020202020204" pitchFamily="34" charset="0"/>
              </a:rPr>
              <a:t>.</a:t>
            </a:r>
          </a:p>
          <a:p>
            <a:pPr marL="342900" indent="-342900">
              <a:lnSpc>
                <a:spcPts val="2320"/>
              </a:lnSpc>
              <a:buFont typeface="+mj-lt"/>
              <a:buAutoNum type="arabicPeriod"/>
            </a:pPr>
            <a:r>
              <a:rPr lang="en-US" sz="1600" dirty="0" err="1">
                <a:solidFill>
                  <a:schemeClr val="bg1"/>
                </a:solidFill>
                <a:latin typeface="Arial" panose="020B0604020202020204" pitchFamily="34" charset="0"/>
                <a:cs typeface="Arial" panose="020B0604020202020204" pitchFamily="34" charset="0"/>
              </a:rPr>
              <a:t>Bekijk</a:t>
            </a:r>
            <a:r>
              <a:rPr lang="en-US" sz="1600" dirty="0">
                <a:solidFill>
                  <a:schemeClr val="bg1"/>
                </a:solidFill>
                <a:latin typeface="Arial" panose="020B0604020202020204" pitchFamily="34" charset="0"/>
                <a:cs typeface="Arial" panose="020B0604020202020204" pitchFamily="34" charset="0"/>
              </a:rPr>
              <a:t> het intro-</a:t>
            </a:r>
            <a:r>
              <a:rPr lang="en-US" sz="1600" dirty="0" err="1">
                <a:solidFill>
                  <a:schemeClr val="bg1"/>
                </a:solidFill>
                <a:latin typeface="Arial" panose="020B0604020202020204" pitchFamily="34" charset="0"/>
                <a:cs typeface="Arial" panose="020B0604020202020204" pitchFamily="34" charset="0"/>
              </a:rPr>
              <a:t>filmpje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vervolgens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aan</a:t>
            </a:r>
            <a:r>
              <a:rPr lang="en-US" sz="1600" dirty="0">
                <a:solidFill>
                  <a:schemeClr val="bg1"/>
                </a:solidFill>
                <a:latin typeface="Arial" panose="020B0604020202020204" pitchFamily="34" charset="0"/>
                <a:cs typeface="Arial" panose="020B0604020202020204" pitchFamily="34" charset="0"/>
              </a:rPr>
              <a:t> de slag.</a:t>
            </a:r>
          </a:p>
          <a:p>
            <a:pPr marL="342900" indent="-342900">
              <a:lnSpc>
                <a:spcPts val="2320"/>
              </a:lnSpc>
              <a:buFont typeface="+mj-lt"/>
              <a:buAutoNum type="arabicPeriod"/>
            </a:pPr>
            <a:r>
              <a:rPr lang="en-US" sz="1600" dirty="0" err="1">
                <a:solidFill>
                  <a:schemeClr val="bg1"/>
                </a:solidFill>
                <a:latin typeface="Arial" panose="020B0604020202020204" pitchFamily="34" charset="0"/>
                <a:cs typeface="Arial" panose="020B0604020202020204" pitchFamily="34" charset="0"/>
              </a:rPr>
              <a:t>Tussendoor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moet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je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foto</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maken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als</a:t>
            </a:r>
            <a:r>
              <a:rPr lang="en-US" sz="1600" dirty="0">
                <a:solidFill>
                  <a:schemeClr val="bg1"/>
                </a:solidFill>
                <a:latin typeface="Arial" panose="020B0604020202020204" pitchFamily="34" charset="0"/>
                <a:cs typeface="Arial" panose="020B0604020202020204" pitchFamily="34" charset="0"/>
              </a:rPr>
              <a:t> docent </a:t>
            </a:r>
            <a:r>
              <a:rPr lang="en-US" sz="1600" dirty="0" err="1">
                <a:solidFill>
                  <a:schemeClr val="bg1"/>
                </a:solidFill>
                <a:latin typeface="Arial" panose="020B0604020202020204" pitchFamily="34" charset="0"/>
                <a:cs typeface="Arial" panose="020B0604020202020204" pitchFamily="34" charset="0"/>
              </a:rPr>
              <a:t>bepaal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je</a:t>
            </a:r>
            <a:r>
              <a:rPr lang="en-US" sz="1600" dirty="0">
                <a:solidFill>
                  <a:schemeClr val="bg1"/>
                </a:solidFill>
                <a:latin typeface="Arial" panose="020B0604020202020204" pitchFamily="34" charset="0"/>
                <a:cs typeface="Arial" panose="020B0604020202020204" pitchFamily="34" charset="0"/>
              </a:rPr>
              <a:t> of </a:t>
            </a:r>
            <a:r>
              <a:rPr lang="en-US" sz="1600" dirty="0" err="1">
                <a:solidFill>
                  <a:schemeClr val="bg1"/>
                </a:solidFill>
                <a:latin typeface="Arial" panose="020B0604020202020204" pitchFamily="34" charset="0"/>
                <a:cs typeface="Arial" panose="020B0604020202020204" pitchFamily="34" charset="0"/>
              </a:rPr>
              <a:t>leerlingen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hiervoor</a:t>
            </a:r>
            <a:r>
              <a:rPr lang="en-US" sz="1600" dirty="0">
                <a:solidFill>
                  <a:schemeClr val="bg1"/>
                </a:solidFill>
                <a:latin typeface="Arial" panose="020B0604020202020204" pitchFamily="34" charset="0"/>
                <a:cs typeface="Arial" panose="020B0604020202020204" pitchFamily="34" charset="0"/>
              </a:rPr>
              <a:t> de </a:t>
            </a:r>
            <a:r>
              <a:rPr lang="en-US" sz="1600" dirty="0" err="1">
                <a:solidFill>
                  <a:schemeClr val="bg1"/>
                </a:solidFill>
                <a:latin typeface="Arial" panose="020B0604020202020204" pitchFamily="34" charset="0"/>
                <a:cs typeface="Arial" panose="020B0604020202020204" pitchFamily="34" charset="0"/>
              </a:rPr>
              <a:t>klas</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mogen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verlaten</a:t>
            </a:r>
            <a:r>
              <a:rPr lang="en-US" sz="1600" dirty="0">
                <a:solidFill>
                  <a:schemeClr val="bg1"/>
                </a:solidFill>
                <a:latin typeface="Arial" panose="020B0604020202020204" pitchFamily="34" charset="0"/>
                <a:cs typeface="Arial" panose="020B0604020202020204" pitchFamily="34" charset="0"/>
              </a:rPr>
              <a:t> of </a:t>
            </a:r>
            <a:r>
              <a:rPr lang="en-US" sz="1600" dirty="0" err="1">
                <a:solidFill>
                  <a:schemeClr val="bg1"/>
                </a:solidFill>
                <a:latin typeface="Arial" panose="020B0604020202020204" pitchFamily="34" charset="0"/>
                <a:cs typeface="Arial" panose="020B0604020202020204" pitchFamily="34" charset="0"/>
              </a:rPr>
              <a:t>dat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zij</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foto</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maken</a:t>
            </a:r>
            <a:r>
              <a:rPr lang="en-US" sz="1600" dirty="0">
                <a:solidFill>
                  <a:schemeClr val="bg1"/>
                </a:solidFill>
                <a:latin typeface="Arial" panose="020B0604020202020204" pitchFamily="34" charset="0"/>
                <a:cs typeface="Arial" panose="020B0604020202020204" pitchFamily="34" charset="0"/>
              </a:rPr>
              <a:t> van het </a:t>
            </a:r>
            <a:r>
              <a:rPr lang="en-US" sz="1600" dirty="0" err="1">
                <a:solidFill>
                  <a:schemeClr val="bg1"/>
                </a:solidFill>
                <a:latin typeface="Arial" panose="020B0604020202020204" pitchFamily="34" charset="0"/>
                <a:cs typeface="Arial" panose="020B0604020202020204" pitchFamily="34" charset="0"/>
              </a:rPr>
              <a:t>plaatje</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uit</a:t>
            </a:r>
            <a:r>
              <a:rPr lang="en-US" sz="1600" dirty="0">
                <a:solidFill>
                  <a:schemeClr val="bg1"/>
                </a:solidFill>
                <a:latin typeface="Arial" panose="020B0604020202020204" pitchFamily="34" charset="0"/>
                <a:cs typeface="Arial" panose="020B0604020202020204" pitchFamily="34" charset="0"/>
              </a:rPr>
              <a:t> de PowerPoint).</a:t>
            </a:r>
          </a:p>
          <a:p>
            <a:pPr marL="342900" indent="-342900">
              <a:lnSpc>
                <a:spcPts val="2320"/>
              </a:lnSpc>
              <a:buFont typeface="+mj-lt"/>
              <a:buAutoNum type="arabicPeriod"/>
            </a:pPr>
            <a:r>
              <a:rPr lang="en-US" sz="1600" dirty="0">
                <a:solidFill>
                  <a:schemeClr val="bg1"/>
                </a:solidFill>
                <a:latin typeface="Arial" panose="020B0604020202020204" pitchFamily="34" charset="0"/>
                <a:cs typeface="Arial" panose="020B0604020202020204" pitchFamily="34" charset="0"/>
              </a:rPr>
              <a:t>Loop </a:t>
            </a:r>
            <a:r>
              <a:rPr lang="en-US" sz="1600" dirty="0" err="1">
                <a:solidFill>
                  <a:schemeClr val="bg1"/>
                </a:solidFill>
                <a:latin typeface="Arial" panose="020B0604020202020204" pitchFamily="34" charset="0"/>
                <a:cs typeface="Arial" panose="020B0604020202020204" pitchFamily="34" charset="0"/>
              </a:rPr>
              <a:t>je</a:t>
            </a:r>
            <a:r>
              <a:rPr lang="en-US" sz="1600" dirty="0">
                <a:solidFill>
                  <a:schemeClr val="bg1"/>
                </a:solidFill>
                <a:latin typeface="Arial" panose="020B0604020202020204" pitchFamily="34" charset="0"/>
                <a:cs typeface="Arial" panose="020B0604020202020204" pitchFamily="34" charset="0"/>
              </a:rPr>
              <a:t> vast in de game, </a:t>
            </a:r>
            <a:r>
              <a:rPr lang="en-US" sz="1600" dirty="0" err="1">
                <a:solidFill>
                  <a:schemeClr val="bg1"/>
                </a:solidFill>
                <a:latin typeface="Arial" panose="020B0604020202020204" pitchFamily="34" charset="0"/>
                <a:cs typeface="Arial" panose="020B0604020202020204" pitchFamily="34" charset="0"/>
              </a:rPr>
              <a:t>vraag</a:t>
            </a:r>
            <a:r>
              <a:rPr lang="en-US" sz="1600" dirty="0">
                <a:solidFill>
                  <a:schemeClr val="bg1"/>
                </a:solidFill>
                <a:latin typeface="Arial" panose="020B0604020202020204" pitchFamily="34" charset="0"/>
                <a:cs typeface="Arial" panose="020B0604020202020204" pitchFamily="34" charset="0"/>
              </a:rPr>
              <a:t> om </a:t>
            </a:r>
            <a:r>
              <a:rPr lang="en-US" sz="1600" dirty="0" err="1">
                <a:solidFill>
                  <a:schemeClr val="bg1"/>
                </a:solidFill>
                <a:latin typeface="Arial" panose="020B0604020202020204" pitchFamily="34" charset="0"/>
                <a:cs typeface="Arial" panose="020B0604020202020204" pitchFamily="34" charset="0"/>
              </a:rPr>
              <a:t>hulp</a:t>
            </a:r>
            <a:r>
              <a:rPr lang="en-US" sz="1600" dirty="0">
                <a:solidFill>
                  <a:schemeClr val="bg1"/>
                </a:solidFill>
                <a:latin typeface="Arial" panose="020B0604020202020204" pitchFamily="34" charset="0"/>
                <a:cs typeface="Arial" panose="020B0604020202020204" pitchFamily="34" charset="0"/>
              </a:rPr>
              <a:t>.</a:t>
            </a:r>
          </a:p>
          <a:p>
            <a:pPr marL="342900" indent="-342900">
              <a:lnSpc>
                <a:spcPts val="2320"/>
              </a:lnSpc>
              <a:buFont typeface="+mj-lt"/>
              <a:buAutoNum type="arabicPeriod"/>
            </a:pPr>
            <a:r>
              <a:rPr lang="en-US" sz="1600" dirty="0" err="1">
                <a:solidFill>
                  <a:schemeClr val="bg1"/>
                </a:solidFill>
                <a:latin typeface="Arial" panose="020B0604020202020204" pitchFamily="34" charset="0"/>
                <a:cs typeface="Arial" panose="020B0604020202020204" pitchFamily="34" charset="0"/>
              </a:rPr>
              <a:t>Als</a:t>
            </a:r>
            <a:r>
              <a:rPr lang="en-US" sz="1600" dirty="0">
                <a:solidFill>
                  <a:schemeClr val="bg1"/>
                </a:solidFill>
                <a:latin typeface="Arial" panose="020B0604020202020204" pitchFamily="34" charset="0"/>
                <a:cs typeface="Arial" panose="020B0604020202020204" pitchFamily="34" charset="0"/>
              </a:rPr>
              <a:t> je game </a:t>
            </a:r>
            <a:r>
              <a:rPr lang="en-US" sz="1600" dirty="0" err="1">
                <a:solidFill>
                  <a:schemeClr val="bg1"/>
                </a:solidFill>
                <a:latin typeface="Arial" panose="020B0604020202020204" pitchFamily="34" charset="0"/>
                <a:cs typeface="Arial" panose="020B0604020202020204" pitchFamily="34" charset="0"/>
              </a:rPr>
              <a:t>afgelopen</a:t>
            </a:r>
            <a:r>
              <a:rPr lang="en-US" sz="1600" dirty="0">
                <a:solidFill>
                  <a:schemeClr val="bg1"/>
                </a:solidFill>
                <a:latin typeface="Arial" panose="020B0604020202020204" pitchFamily="34" charset="0"/>
                <a:cs typeface="Arial" panose="020B0604020202020204" pitchFamily="34" charset="0"/>
              </a:rPr>
              <a:t> is, </a:t>
            </a:r>
            <a:r>
              <a:rPr lang="en-US" sz="1600" dirty="0" err="1">
                <a:solidFill>
                  <a:schemeClr val="bg1"/>
                </a:solidFill>
                <a:latin typeface="Arial" panose="020B0604020202020204" pitchFamily="34" charset="0"/>
                <a:cs typeface="Arial" panose="020B0604020202020204" pitchFamily="34" charset="0"/>
              </a:rPr>
              <a:t>laat</a:t>
            </a:r>
            <a:r>
              <a:rPr lang="en-US" sz="1600" dirty="0">
                <a:solidFill>
                  <a:schemeClr val="bg1"/>
                </a:solidFill>
                <a:latin typeface="Arial" panose="020B0604020202020204" pitchFamily="34" charset="0"/>
                <a:cs typeface="Arial" panose="020B0604020202020204" pitchFamily="34" charset="0"/>
              </a:rPr>
              <a:t> het </a:t>
            </a:r>
            <a:r>
              <a:rPr lang="en-US" sz="1600" dirty="0" err="1">
                <a:solidFill>
                  <a:schemeClr val="bg1"/>
                </a:solidFill>
                <a:latin typeface="Arial" panose="020B0604020202020204" pitchFamily="34" charset="0"/>
                <a:cs typeface="Arial" panose="020B0604020202020204" pitchFamily="34" charset="0"/>
              </a:rPr>
              <a:t>eindscherm</a:t>
            </a:r>
            <a:r>
              <a:rPr lang="en-US" sz="1600" dirty="0">
                <a:solidFill>
                  <a:schemeClr val="bg1"/>
                </a:solidFill>
                <a:latin typeface="Arial" panose="020B0604020202020204" pitchFamily="34" charset="0"/>
                <a:cs typeface="Arial" panose="020B0604020202020204" pitchFamily="34" charset="0"/>
              </a:rPr>
              <a:t> even </a:t>
            </a:r>
            <a:r>
              <a:rPr lang="en-US" sz="1600" dirty="0" err="1">
                <a:solidFill>
                  <a:schemeClr val="bg1"/>
                </a:solidFill>
                <a:latin typeface="Arial" panose="020B0604020202020204" pitchFamily="34" charset="0"/>
                <a:cs typeface="Arial" panose="020B0604020202020204" pitchFamily="34" charset="0"/>
              </a:rPr>
              <a:t>openstaan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maak</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er</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een</a:t>
            </a:r>
            <a:r>
              <a:rPr lang="en-US" sz="1600" dirty="0">
                <a:solidFill>
                  <a:schemeClr val="bg1"/>
                </a:solidFill>
                <a:latin typeface="Arial" panose="020B0604020202020204" pitchFamily="34" charset="0"/>
                <a:cs typeface="Arial" panose="020B0604020202020204" pitchFamily="34" charset="0"/>
              </a:rPr>
              <a:t> screenshot van. </a:t>
            </a:r>
            <a:r>
              <a:rPr lang="en-US" sz="1600" dirty="0" err="1">
                <a:solidFill>
                  <a:schemeClr val="bg1"/>
                </a:solidFill>
                <a:latin typeface="Arial" panose="020B0604020202020204" pitchFamily="34" charset="0"/>
                <a:cs typeface="Arial" panose="020B0604020202020204" pitchFamily="34" charset="0"/>
              </a:rPr>
              <a:t>Dit</a:t>
            </a:r>
            <a:r>
              <a:rPr lang="en-US" sz="1600" dirty="0">
                <a:solidFill>
                  <a:schemeClr val="bg1"/>
                </a:solidFill>
                <a:latin typeface="Arial" panose="020B0604020202020204" pitchFamily="34" charset="0"/>
                <a:cs typeface="Arial" panose="020B0604020202020204" pitchFamily="34" charset="0"/>
              </a:rPr>
              <a:t> is </a:t>
            </a:r>
            <a:r>
              <a:rPr lang="en-US" sz="1600" dirty="0" err="1">
                <a:solidFill>
                  <a:schemeClr val="bg1"/>
                </a:solidFill>
                <a:latin typeface="Arial" panose="020B0604020202020204" pitchFamily="34" charset="0"/>
                <a:cs typeface="Arial" panose="020B0604020202020204" pitchFamily="34" charset="0"/>
              </a:rPr>
              <a:t>nodig</a:t>
            </a:r>
            <a:r>
              <a:rPr lang="en-US" sz="1600" dirty="0">
                <a:solidFill>
                  <a:schemeClr val="bg1"/>
                </a:solidFill>
                <a:latin typeface="Arial" panose="020B0604020202020204" pitchFamily="34" charset="0"/>
                <a:cs typeface="Arial" panose="020B0604020202020204" pitchFamily="34" charset="0"/>
              </a:rPr>
              <a:t> voor </a:t>
            </a:r>
            <a:r>
              <a:rPr lang="en-US" sz="1600" dirty="0" err="1">
                <a:solidFill>
                  <a:schemeClr val="bg1"/>
                </a:solidFill>
                <a:latin typeface="Arial" panose="020B0604020202020204" pitchFamily="34" charset="0"/>
                <a:cs typeface="Arial" panose="020B0604020202020204" pitchFamily="34" charset="0"/>
              </a:rPr>
              <a:t>jouw</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opdracht</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straks</a:t>
            </a:r>
            <a:endParaRPr lang="en-US" sz="1600" dirty="0">
              <a:solidFill>
                <a:schemeClr val="bg1"/>
              </a:solidFill>
              <a:latin typeface="Arial" panose="020B0604020202020204" pitchFamily="34" charset="0"/>
              <a:cs typeface="Arial" panose="020B0604020202020204" pitchFamily="34" charset="0"/>
            </a:endParaRPr>
          </a:p>
          <a:p>
            <a:pPr marL="342900" indent="-342900">
              <a:lnSpc>
                <a:spcPts val="2320"/>
              </a:lnSpc>
              <a:buFont typeface="+mj-lt"/>
              <a:buAutoNum type="arabicPeriod"/>
            </a:pPr>
            <a:r>
              <a:rPr lang="en-US" sz="1600" dirty="0">
                <a:solidFill>
                  <a:schemeClr val="bg1"/>
                </a:solidFill>
                <a:latin typeface="Arial" panose="020B0604020202020204" pitchFamily="34" charset="0"/>
                <a:cs typeface="Arial" panose="020B0604020202020204" pitchFamily="34" charset="0"/>
              </a:rPr>
              <a:t>Is </a:t>
            </a:r>
            <a:r>
              <a:rPr lang="en-US" sz="1600" dirty="0" err="1">
                <a:solidFill>
                  <a:schemeClr val="bg1"/>
                </a:solidFill>
                <a:latin typeface="Arial" panose="020B0604020202020204" pitchFamily="34" charset="0"/>
                <a:cs typeface="Arial" panose="020B0604020202020204" pitchFamily="34" charset="0"/>
              </a:rPr>
              <a:t>er</a:t>
            </a:r>
            <a:r>
              <a:rPr lang="en-US" sz="1600" dirty="0">
                <a:solidFill>
                  <a:schemeClr val="bg1"/>
                </a:solidFill>
                <a:latin typeface="Arial" panose="020B0604020202020204" pitchFamily="34" charset="0"/>
                <a:cs typeface="Arial" panose="020B0604020202020204" pitchFamily="34" charset="0"/>
              </a:rPr>
              <a:t> nog </a:t>
            </a:r>
            <a:r>
              <a:rPr lang="en-US" sz="1600" dirty="0" err="1">
                <a:solidFill>
                  <a:schemeClr val="bg1"/>
                </a:solidFill>
                <a:latin typeface="Arial" panose="020B0604020202020204" pitchFamily="34" charset="0"/>
                <a:cs typeface="Arial" panose="020B0604020202020204" pitchFamily="34" charset="0"/>
              </a:rPr>
              <a:t>tijd</a:t>
            </a:r>
            <a:r>
              <a:rPr lang="en-US" sz="1600" dirty="0">
                <a:solidFill>
                  <a:schemeClr val="bg1"/>
                </a:solidFill>
                <a:latin typeface="Arial" panose="020B0604020202020204" pitchFamily="34" charset="0"/>
                <a:cs typeface="Arial" panose="020B0604020202020204" pitchFamily="34" charset="0"/>
              </a:rPr>
              <a:t> over </a:t>
            </a:r>
            <a:r>
              <a:rPr lang="en-US" sz="1600" dirty="0" err="1">
                <a:solidFill>
                  <a:schemeClr val="bg1"/>
                </a:solidFill>
                <a:latin typeface="Arial" panose="020B0604020202020204" pitchFamily="34" charset="0"/>
                <a:cs typeface="Arial" panose="020B0604020202020204" pitchFamily="34" charset="0"/>
              </a:rPr>
              <a:t>na</a:t>
            </a:r>
            <a:r>
              <a:rPr lang="en-US" sz="1600" dirty="0">
                <a:solidFill>
                  <a:schemeClr val="bg1"/>
                </a:solidFill>
                <a:latin typeface="Arial" panose="020B0604020202020204" pitchFamily="34" charset="0"/>
                <a:cs typeface="Arial" panose="020B0604020202020204" pitchFamily="34" charset="0"/>
              </a:rPr>
              <a:t> het </a:t>
            </a:r>
            <a:r>
              <a:rPr lang="en-US" sz="1600" dirty="0" err="1">
                <a:solidFill>
                  <a:schemeClr val="bg1"/>
                </a:solidFill>
                <a:latin typeface="Arial" panose="020B0604020202020204" pitchFamily="34" charset="0"/>
                <a:cs typeface="Arial" panose="020B0604020202020204" pitchFamily="34" charset="0"/>
              </a:rPr>
              <a:t>spelen</a:t>
            </a:r>
            <a:r>
              <a:rPr lang="en-US" sz="1600" dirty="0">
                <a:solidFill>
                  <a:schemeClr val="bg1"/>
                </a:solidFill>
                <a:latin typeface="Arial" panose="020B0604020202020204" pitchFamily="34" charset="0"/>
                <a:cs typeface="Arial" panose="020B0604020202020204" pitchFamily="34" charset="0"/>
              </a:rPr>
              <a:t> van de game, </a:t>
            </a:r>
            <a:r>
              <a:rPr lang="en-US" sz="1600" dirty="0" err="1">
                <a:solidFill>
                  <a:schemeClr val="bg1"/>
                </a:solidFill>
                <a:latin typeface="Arial" panose="020B0604020202020204" pitchFamily="34" charset="0"/>
                <a:cs typeface="Arial" panose="020B0604020202020204" pitchFamily="34" charset="0"/>
              </a:rPr>
              <a:t>speel</a:t>
            </a:r>
            <a:r>
              <a:rPr lang="en-US" sz="1600" dirty="0">
                <a:solidFill>
                  <a:schemeClr val="bg1"/>
                </a:solidFill>
                <a:latin typeface="Arial" panose="020B0604020202020204" pitchFamily="34" charset="0"/>
                <a:cs typeface="Arial" panose="020B0604020202020204" pitchFamily="34" charset="0"/>
              </a:rPr>
              <a:t> hem </a:t>
            </a:r>
            <a:r>
              <a:rPr lang="en-US" sz="1600" dirty="0" err="1">
                <a:solidFill>
                  <a:schemeClr val="bg1"/>
                </a:solidFill>
                <a:latin typeface="Arial" panose="020B0604020202020204" pitchFamily="34" charset="0"/>
                <a:cs typeface="Arial" panose="020B0604020202020204" pitchFamily="34" charset="0"/>
              </a:rPr>
              <a:t>dan</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opnieuw</a:t>
            </a:r>
            <a:r>
              <a:rPr lang="en-US" sz="1600" dirty="0">
                <a:solidFill>
                  <a:schemeClr val="bg1"/>
                </a:solidFill>
                <a:latin typeface="Arial" panose="020B0604020202020204" pitchFamily="34" charset="0"/>
                <a:cs typeface="Arial" panose="020B0604020202020204" pitchFamily="34" charset="0"/>
              </a:rPr>
              <a:t>.</a:t>
            </a:r>
          </a:p>
          <a:p>
            <a:pPr marL="342900" indent="-342900">
              <a:lnSpc>
                <a:spcPts val="2320"/>
              </a:lnSpc>
              <a:buFont typeface="+mj-lt"/>
              <a:buAutoNum type="arabicPeriod"/>
            </a:pPr>
            <a:r>
              <a:rPr lang="en-US" sz="1600" dirty="0">
                <a:solidFill>
                  <a:schemeClr val="bg1"/>
                </a:solidFill>
                <a:latin typeface="Arial" panose="020B0604020202020204" pitchFamily="34" charset="0"/>
                <a:cs typeface="Arial" panose="020B0604020202020204" pitchFamily="34" charset="0"/>
              </a:rPr>
              <a:t>Heel </a:t>
            </a:r>
            <a:r>
              <a:rPr lang="en-US" sz="1600" dirty="0" err="1">
                <a:solidFill>
                  <a:schemeClr val="bg1"/>
                </a:solidFill>
                <a:latin typeface="Arial" panose="020B0604020202020204" pitchFamily="34" charset="0"/>
                <a:cs typeface="Arial" panose="020B0604020202020204" pitchFamily="34" charset="0"/>
              </a:rPr>
              <a:t>veel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plezier</a:t>
            </a:r>
            <a:r>
              <a:rPr lang="en-US" sz="1600" dirty="0">
                <a:solidFill>
                  <a:schemeClr val="bg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EAE0669E-23E1-ED4C-96E2-3B4D696DAD3B}"/>
              </a:ext>
            </a:extLst>
          </p:cNvPr>
          <p:cNvSpPr txBox="1"/>
          <p:nvPr/>
        </p:nvSpPr>
        <p:spPr>
          <a:xfrm>
            <a:off x="980501" y="738982"/>
            <a:ext cx="8681292" cy="577850"/>
          </a:xfrm>
          <a:prstGeom prst="rect">
            <a:avLst/>
          </a:prstGeom>
          <a:noFill/>
        </p:spPr>
        <p:txBody>
          <a:bodyPr wrap="square" rtlCol="0">
            <a:spAutoFit/>
          </a:bodyPr>
          <a:lstStyle/>
          <a:p>
            <a:pPr>
              <a:lnSpc>
                <a:spcPct val="150000"/>
              </a:lnSpc>
            </a:pPr>
            <a:r>
              <a:rPr lang="en-US" sz="2400" b="1" dirty="0">
                <a:solidFill>
                  <a:schemeClr val="bg1"/>
                </a:solidFill>
                <a:latin typeface="Arial" panose="020B0604020202020204" pitchFamily="34" charset="0"/>
                <a:cs typeface="Arial" panose="020B0604020202020204" pitchFamily="34" charset="0"/>
              </a:rPr>
              <a:t>INSTRUCTIES</a:t>
            </a:r>
          </a:p>
        </p:txBody>
      </p:sp>
    </p:spTree>
    <p:extLst>
      <p:ext uri="{BB962C8B-B14F-4D97-AF65-F5344CB8AC3E}">
        <p14:creationId xmlns:p14="http://schemas.microsoft.com/office/powerpoint/2010/main" val="112195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E5D7E-9035-5440-B320-167A9050F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749659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F4B256-4A1F-4E18-A973-B47D2A100589}">
  <ds:schemaRef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www.w3.org/XML/1998/namespace"/>
    <ds:schemaRef ds:uri="29155f51-7762-430c-9a21-f70f21876669"/>
    <ds:schemaRef ds:uri="http://purl.org/dc/dcmitype/"/>
    <ds:schemaRef ds:uri="http://schemas.openxmlformats.org/package/2006/metadata/core-properties"/>
    <ds:schemaRef ds:uri="http://purl.org/dc/terms/"/>
    <ds:schemaRef ds:uri="90ed0bb7-21c4-4f64-a81e-213c1120bb52"/>
  </ds:schemaRefs>
</ds:datastoreItem>
</file>

<file path=customXml/itemProps2.xml><?xml version="1.0" encoding="utf-8"?>
<ds:datastoreItem xmlns:ds="http://schemas.openxmlformats.org/officeDocument/2006/customXml" ds:itemID="{A159F896-057D-4584-8901-C7A315928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CFC24E-66EF-4D44-A9F6-83405F6AE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1372</Words>
  <Application>Microsoft Office PowerPoint</Application>
  <PresentationFormat>Breedbeeld</PresentationFormat>
  <Paragraphs>113</Paragraphs>
  <Slides>20</Slides>
  <Notes>6</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Frame</vt:lpstr>
      <vt:lpstr>Digitaal Burgerschap</vt:lpstr>
      <vt:lpstr>Vooruitblik </vt:lpstr>
      <vt:lpstr>Terugblik: Fake news</vt:lpstr>
      <vt:lpstr>Doel</vt:lpstr>
      <vt:lpstr>Cybercrime </vt:lpstr>
      <vt:lpstr>Cybercrime</vt:lpstr>
      <vt:lpstr>PowerPoint-presentatie</vt:lpstr>
      <vt:lpstr>PowerPoint-presentatie</vt:lpstr>
      <vt:lpstr>PowerPoint-presentatie</vt:lpstr>
      <vt:lpstr>PowerPoint-presentatie</vt:lpstr>
      <vt:lpstr>PowerPoint-presentatie</vt:lpstr>
      <vt:lpstr>PowerPoint-presentatie</vt:lpstr>
      <vt:lpstr>Voorbeelden</vt:lpstr>
      <vt:lpstr>Cybercrime</vt:lpstr>
      <vt:lpstr>Eigen ervaring?</vt:lpstr>
      <vt:lpstr>Gevolgen</vt:lpstr>
      <vt:lpstr>Portfolio Opdracht </vt:lpstr>
      <vt:lpstr>Afronding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Burgerschap</dc:title>
  <dc:creator>Anne-Loes Weusthof</dc:creator>
  <cp:lastModifiedBy>Anne-Loes Weusthof</cp:lastModifiedBy>
  <cp:revision>5</cp:revision>
  <dcterms:created xsi:type="dcterms:W3CDTF">2021-11-23T14:35:49Z</dcterms:created>
  <dcterms:modified xsi:type="dcterms:W3CDTF">2022-06-07T11:51:11Z</dcterms:modified>
</cp:coreProperties>
</file>